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38" r:id="rId3"/>
    <p:sldId id="339" r:id="rId4"/>
    <p:sldId id="340" r:id="rId5"/>
    <p:sldId id="341" r:id="rId6"/>
    <p:sldId id="342" r:id="rId7"/>
    <p:sldId id="343" r:id="rId8"/>
    <p:sldId id="344" r:id="rId9"/>
    <p:sldId id="306" r:id="rId10"/>
    <p:sldId id="307" r:id="rId11"/>
    <p:sldId id="312" r:id="rId12"/>
    <p:sldId id="313" r:id="rId13"/>
    <p:sldId id="314" r:id="rId14"/>
    <p:sldId id="315" r:id="rId15"/>
    <p:sldId id="316" r:id="rId16"/>
    <p:sldId id="317" r:id="rId17"/>
    <p:sldId id="319" r:id="rId18"/>
    <p:sldId id="349" r:id="rId19"/>
    <p:sldId id="290" r:id="rId20"/>
    <p:sldId id="356" r:id="rId21"/>
    <p:sldId id="291" r:id="rId22"/>
    <p:sldId id="350" r:id="rId23"/>
    <p:sldId id="292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20" r:id="rId36"/>
    <p:sldId id="351" r:id="rId37"/>
    <p:sldId id="353" r:id="rId38"/>
    <p:sldId id="323" r:id="rId39"/>
    <p:sldId id="324" r:id="rId40"/>
    <p:sldId id="347" r:id="rId41"/>
    <p:sldId id="354" r:id="rId42"/>
    <p:sldId id="355" r:id="rId43"/>
    <p:sldId id="345" r:id="rId4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20" d="100"/>
          <a:sy n="20" d="100"/>
        </p:scale>
        <p:origin x="303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4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najacob\Desktop\Classifica&#231;&#227;o%20Indicativa\20141120%20COMPILA&#199;&#195;O%20TABEL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[20141120 COMPILAÇÃO TABELAS.xlsx]Plan8!Tabela dinâmica12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Plan8!$B$1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Plan8!$A$2:$A$19</c:f>
              <c:strCache>
                <c:ptCount val="17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</c:strCache>
            </c:strRef>
          </c:cat>
          <c:val>
            <c:numRef>
              <c:f>Plan8!$B$2:$B$19</c:f>
              <c:numCache>
                <c:formatCode>General</c:formatCode>
                <c:ptCount val="17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6</c:v>
                </c:pt>
                <c:pt idx="7">
                  <c:v>11</c:v>
                </c:pt>
                <c:pt idx="8">
                  <c:v>9</c:v>
                </c:pt>
                <c:pt idx="9">
                  <c:v>3</c:v>
                </c:pt>
                <c:pt idx="10">
                  <c:v>2</c:v>
                </c:pt>
                <c:pt idx="11">
                  <c:v>18</c:v>
                </c:pt>
                <c:pt idx="12">
                  <c:v>6</c:v>
                </c:pt>
                <c:pt idx="13">
                  <c:v>9</c:v>
                </c:pt>
                <c:pt idx="14">
                  <c:v>5</c:v>
                </c:pt>
                <c:pt idx="15">
                  <c:v>5</c:v>
                </c:pt>
                <c:pt idx="16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41800696"/>
        <c:axId val="341801088"/>
      </c:barChart>
      <c:catAx>
        <c:axId val="341800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41801088"/>
        <c:crosses val="autoZero"/>
        <c:auto val="1"/>
        <c:lblAlgn val="ctr"/>
        <c:lblOffset val="100"/>
        <c:noMultiLvlLbl val="0"/>
      </c:catAx>
      <c:valAx>
        <c:axId val="341801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1800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4" Type="http://schemas.openxmlformats.org/officeDocument/2006/relationships/image" Target="../media/image13.jp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image" Target="../media/image5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05C01B-9CED-4D57-AB26-3EEE0F8A1C8B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AC4EC5-814F-48D8-9873-48BC551C556D}">
      <dgm:prSet phldrT="[Texto]"/>
      <dgm:spPr/>
      <dgm:t>
        <a:bodyPr/>
        <a:lstStyle/>
        <a:p>
          <a:r>
            <a:rPr lang="pt-BR" dirty="0" smtClean="0"/>
            <a:t>Decisões</a:t>
          </a:r>
          <a:endParaRPr lang="pt-BR" dirty="0"/>
        </a:p>
      </dgm:t>
    </dgm:pt>
    <dgm:pt modelId="{7328FCB2-570C-4412-A40B-18CA7A4C60BB}" type="parTrans" cxnId="{F16513AE-3821-4D22-9E95-A7A9B52746DA}">
      <dgm:prSet/>
      <dgm:spPr/>
      <dgm:t>
        <a:bodyPr/>
        <a:lstStyle/>
        <a:p>
          <a:endParaRPr lang="pt-BR"/>
        </a:p>
      </dgm:t>
    </dgm:pt>
    <dgm:pt modelId="{C343B514-B578-4393-BD2F-32C73BACCCEE}" type="sibTrans" cxnId="{F16513AE-3821-4D22-9E95-A7A9B52746DA}">
      <dgm:prSet/>
      <dgm:spPr/>
      <dgm:t>
        <a:bodyPr/>
        <a:lstStyle/>
        <a:p>
          <a:endParaRPr lang="pt-BR"/>
        </a:p>
      </dgm:t>
    </dgm:pt>
    <dgm:pt modelId="{0B8D492F-FA23-4379-8D9B-57BD5579939E}">
      <dgm:prSet phldrT="[Texto]"/>
      <dgm:spPr/>
      <dgm:t>
        <a:bodyPr/>
        <a:lstStyle/>
        <a:p>
          <a:r>
            <a:rPr lang="pt-BR" dirty="0" smtClean="0"/>
            <a:t>Regulação</a:t>
          </a:r>
          <a:endParaRPr lang="pt-BR" dirty="0"/>
        </a:p>
      </dgm:t>
    </dgm:pt>
    <dgm:pt modelId="{77797B75-3EDF-471A-A317-0E7480F3C897}" type="parTrans" cxnId="{5C5CA30D-2722-4FF8-B586-E2B44561D682}">
      <dgm:prSet/>
      <dgm:spPr/>
      <dgm:t>
        <a:bodyPr/>
        <a:lstStyle/>
        <a:p>
          <a:endParaRPr lang="pt-BR"/>
        </a:p>
      </dgm:t>
    </dgm:pt>
    <dgm:pt modelId="{AC717193-FC1F-40D4-ACD4-C8E79E3FD947}" type="sibTrans" cxnId="{5C5CA30D-2722-4FF8-B586-E2B44561D682}">
      <dgm:prSet/>
      <dgm:spPr/>
      <dgm:t>
        <a:bodyPr/>
        <a:lstStyle/>
        <a:p>
          <a:endParaRPr lang="pt-BR"/>
        </a:p>
      </dgm:t>
    </dgm:pt>
    <dgm:pt modelId="{49C8F31D-24C3-42A7-B471-0CA49A49A78F}">
      <dgm:prSet phldrT="[Texto]"/>
      <dgm:spPr/>
      <dgm:t>
        <a:bodyPr/>
        <a:lstStyle/>
        <a:p>
          <a:r>
            <a:rPr lang="pt-BR" dirty="0" smtClean="0"/>
            <a:t>Experiências estrangeiras</a:t>
          </a:r>
          <a:endParaRPr lang="pt-BR" dirty="0"/>
        </a:p>
      </dgm:t>
    </dgm:pt>
    <dgm:pt modelId="{BB2DB46C-EDEA-49D9-BF8B-DA44B0F72FA0}" type="parTrans" cxnId="{48732F74-7440-48A2-9750-8BB79EFB3853}">
      <dgm:prSet/>
      <dgm:spPr/>
      <dgm:t>
        <a:bodyPr/>
        <a:lstStyle/>
        <a:p>
          <a:endParaRPr lang="pt-BR"/>
        </a:p>
      </dgm:t>
    </dgm:pt>
    <dgm:pt modelId="{DB592A53-87EE-415B-BE30-73B324B033BA}" type="sibTrans" cxnId="{48732F74-7440-48A2-9750-8BB79EFB3853}">
      <dgm:prSet/>
      <dgm:spPr/>
      <dgm:t>
        <a:bodyPr/>
        <a:lstStyle/>
        <a:p>
          <a:endParaRPr lang="pt-BR"/>
        </a:p>
      </dgm:t>
    </dgm:pt>
    <dgm:pt modelId="{C0F89837-CE12-46C3-9327-0DE8A1D09837}">
      <dgm:prSet phldrT="[Texto]"/>
      <dgm:spPr/>
      <dgm:t>
        <a:bodyPr/>
        <a:lstStyle/>
        <a:p>
          <a:r>
            <a:rPr lang="pt-BR" dirty="0" smtClean="0"/>
            <a:t>Objetos da pesquisa</a:t>
          </a:r>
          <a:endParaRPr lang="pt-BR" dirty="0"/>
        </a:p>
      </dgm:t>
    </dgm:pt>
    <dgm:pt modelId="{0BE6216F-088D-40B2-9213-1CD80160C56F}" type="parTrans" cxnId="{3FEC136F-369C-4AB7-BA60-3475D7C69DE9}">
      <dgm:prSet/>
      <dgm:spPr/>
      <dgm:t>
        <a:bodyPr/>
        <a:lstStyle/>
        <a:p>
          <a:endParaRPr lang="pt-BR"/>
        </a:p>
      </dgm:t>
    </dgm:pt>
    <dgm:pt modelId="{3C7E8B82-AF28-471F-894C-B016B38A1B58}" type="sibTrans" cxnId="{3FEC136F-369C-4AB7-BA60-3475D7C69DE9}">
      <dgm:prSet/>
      <dgm:spPr/>
      <dgm:t>
        <a:bodyPr/>
        <a:lstStyle/>
        <a:p>
          <a:endParaRPr lang="pt-BR"/>
        </a:p>
      </dgm:t>
    </dgm:pt>
    <dgm:pt modelId="{A4A2EA59-2C3D-4AB3-A84F-C0B40DB7EFBE}" type="pres">
      <dgm:prSet presAssocID="{DE05C01B-9CED-4D57-AB26-3EEE0F8A1C8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93DCE56-45D8-4274-8018-7C4275547D3F}" type="pres">
      <dgm:prSet presAssocID="{DE05C01B-9CED-4D57-AB26-3EEE0F8A1C8B}" presName="ellipse" presStyleLbl="trBgShp" presStyleIdx="0" presStyleCnt="1"/>
      <dgm:spPr/>
    </dgm:pt>
    <dgm:pt modelId="{410FDBE6-98C1-4F37-803C-A900FF9A3973}" type="pres">
      <dgm:prSet presAssocID="{DE05C01B-9CED-4D57-AB26-3EEE0F8A1C8B}" presName="arrow1" presStyleLbl="fgShp" presStyleIdx="0" presStyleCnt="1"/>
      <dgm:spPr/>
    </dgm:pt>
    <dgm:pt modelId="{C4C04293-8339-48A8-8A1C-58468AB9C67B}" type="pres">
      <dgm:prSet presAssocID="{DE05C01B-9CED-4D57-AB26-3EEE0F8A1C8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CC4120C-0C13-4526-A157-845D05B5F419}" type="pres">
      <dgm:prSet presAssocID="{0B8D492F-FA23-4379-8D9B-57BD5579939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663E21B-6841-41E1-9F8E-5E850BCAB436}" type="pres">
      <dgm:prSet presAssocID="{49C8F31D-24C3-42A7-B471-0CA49A49A78F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DD9E808-43FB-4312-AF86-7F8DF650F738}" type="pres">
      <dgm:prSet presAssocID="{C0F89837-CE12-46C3-9327-0DE8A1D0983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DB2EDAE-2B20-4D76-915E-87EAA885DB07}" type="pres">
      <dgm:prSet presAssocID="{DE05C01B-9CED-4D57-AB26-3EEE0F8A1C8B}" presName="funnel" presStyleLbl="trAlignAcc1" presStyleIdx="0" presStyleCnt="1" custLinFactNeighborX="2716" custLinFactNeighborY="-8149"/>
      <dgm:spPr/>
    </dgm:pt>
  </dgm:ptLst>
  <dgm:cxnLst>
    <dgm:cxn modelId="{F16513AE-3821-4D22-9E95-A7A9B52746DA}" srcId="{DE05C01B-9CED-4D57-AB26-3EEE0F8A1C8B}" destId="{C7AC4EC5-814F-48D8-9873-48BC551C556D}" srcOrd="0" destOrd="0" parTransId="{7328FCB2-570C-4412-A40B-18CA7A4C60BB}" sibTransId="{C343B514-B578-4393-BD2F-32C73BACCCEE}"/>
    <dgm:cxn modelId="{5C5CA30D-2722-4FF8-B586-E2B44561D682}" srcId="{DE05C01B-9CED-4D57-AB26-3EEE0F8A1C8B}" destId="{0B8D492F-FA23-4379-8D9B-57BD5579939E}" srcOrd="1" destOrd="0" parTransId="{77797B75-3EDF-471A-A317-0E7480F3C897}" sibTransId="{AC717193-FC1F-40D4-ACD4-C8E79E3FD947}"/>
    <dgm:cxn modelId="{74E79D94-692D-4802-A300-00CD5354E91D}" type="presOf" srcId="{C0F89837-CE12-46C3-9327-0DE8A1D09837}" destId="{C4C04293-8339-48A8-8A1C-58468AB9C67B}" srcOrd="0" destOrd="0" presId="urn:microsoft.com/office/officeart/2005/8/layout/funnel1"/>
    <dgm:cxn modelId="{A67423A9-8DF5-4232-8358-826482E79FDE}" type="presOf" srcId="{0B8D492F-FA23-4379-8D9B-57BD5579939E}" destId="{9663E21B-6841-41E1-9F8E-5E850BCAB436}" srcOrd="0" destOrd="0" presId="urn:microsoft.com/office/officeart/2005/8/layout/funnel1"/>
    <dgm:cxn modelId="{5F05CAD5-CEB8-438F-9656-15899E7098C5}" type="presOf" srcId="{C7AC4EC5-814F-48D8-9873-48BC551C556D}" destId="{EDD9E808-43FB-4312-AF86-7F8DF650F738}" srcOrd="0" destOrd="0" presId="urn:microsoft.com/office/officeart/2005/8/layout/funnel1"/>
    <dgm:cxn modelId="{14E4355C-3844-4E31-978B-FEEE1E81FBC3}" type="presOf" srcId="{DE05C01B-9CED-4D57-AB26-3EEE0F8A1C8B}" destId="{A4A2EA59-2C3D-4AB3-A84F-C0B40DB7EFBE}" srcOrd="0" destOrd="0" presId="urn:microsoft.com/office/officeart/2005/8/layout/funnel1"/>
    <dgm:cxn modelId="{3FEC136F-369C-4AB7-BA60-3475D7C69DE9}" srcId="{DE05C01B-9CED-4D57-AB26-3EEE0F8A1C8B}" destId="{C0F89837-CE12-46C3-9327-0DE8A1D09837}" srcOrd="3" destOrd="0" parTransId="{0BE6216F-088D-40B2-9213-1CD80160C56F}" sibTransId="{3C7E8B82-AF28-471F-894C-B016B38A1B58}"/>
    <dgm:cxn modelId="{C850C18F-ABE3-4426-8FFD-93E1F438E84D}" type="presOf" srcId="{49C8F31D-24C3-42A7-B471-0CA49A49A78F}" destId="{6CC4120C-0C13-4526-A157-845D05B5F419}" srcOrd="0" destOrd="0" presId="urn:microsoft.com/office/officeart/2005/8/layout/funnel1"/>
    <dgm:cxn modelId="{48732F74-7440-48A2-9750-8BB79EFB3853}" srcId="{DE05C01B-9CED-4D57-AB26-3EEE0F8A1C8B}" destId="{49C8F31D-24C3-42A7-B471-0CA49A49A78F}" srcOrd="2" destOrd="0" parTransId="{BB2DB46C-EDEA-49D9-BF8B-DA44B0F72FA0}" sibTransId="{DB592A53-87EE-415B-BE30-73B324B033BA}"/>
    <dgm:cxn modelId="{B84FFCBB-0B7F-495F-8FBF-A0D490680E5D}" type="presParOf" srcId="{A4A2EA59-2C3D-4AB3-A84F-C0B40DB7EFBE}" destId="{D93DCE56-45D8-4274-8018-7C4275547D3F}" srcOrd="0" destOrd="0" presId="urn:microsoft.com/office/officeart/2005/8/layout/funnel1"/>
    <dgm:cxn modelId="{91F88BD5-61AA-4332-BE0A-530E71F5353B}" type="presParOf" srcId="{A4A2EA59-2C3D-4AB3-A84F-C0B40DB7EFBE}" destId="{410FDBE6-98C1-4F37-803C-A900FF9A3973}" srcOrd="1" destOrd="0" presId="urn:microsoft.com/office/officeart/2005/8/layout/funnel1"/>
    <dgm:cxn modelId="{0745AC54-57C6-4824-86DE-2D6D6568E379}" type="presParOf" srcId="{A4A2EA59-2C3D-4AB3-A84F-C0B40DB7EFBE}" destId="{C4C04293-8339-48A8-8A1C-58468AB9C67B}" srcOrd="2" destOrd="0" presId="urn:microsoft.com/office/officeart/2005/8/layout/funnel1"/>
    <dgm:cxn modelId="{391F5EDF-E958-4F43-A940-B148806DB312}" type="presParOf" srcId="{A4A2EA59-2C3D-4AB3-A84F-C0B40DB7EFBE}" destId="{6CC4120C-0C13-4526-A157-845D05B5F419}" srcOrd="3" destOrd="0" presId="urn:microsoft.com/office/officeart/2005/8/layout/funnel1"/>
    <dgm:cxn modelId="{8B7AD3F4-37B1-43D6-8857-239CB27CD422}" type="presParOf" srcId="{A4A2EA59-2C3D-4AB3-A84F-C0B40DB7EFBE}" destId="{9663E21B-6841-41E1-9F8E-5E850BCAB436}" srcOrd="4" destOrd="0" presId="urn:microsoft.com/office/officeart/2005/8/layout/funnel1"/>
    <dgm:cxn modelId="{9492E116-4B9E-4A46-B510-0EE5E19F64BA}" type="presParOf" srcId="{A4A2EA59-2C3D-4AB3-A84F-C0B40DB7EFBE}" destId="{EDD9E808-43FB-4312-AF86-7F8DF650F738}" srcOrd="5" destOrd="0" presId="urn:microsoft.com/office/officeart/2005/8/layout/funnel1"/>
    <dgm:cxn modelId="{49DE63CD-A8D5-43B1-8F90-6B347388C2B1}" type="presParOf" srcId="{A4A2EA59-2C3D-4AB3-A84F-C0B40DB7EFBE}" destId="{9DB2EDAE-2B20-4D76-915E-87EAA885DB0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4ED2039-E3D0-4CE4-B91A-4E79E1FE0F1F}" type="doc">
      <dgm:prSet loTypeId="urn:microsoft.com/office/officeart/2008/layout/BendingPictureCaption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3A163A0D-327B-444E-810A-D5066ED11CDB}">
      <dgm:prSet phldrT="[Texto]" custT="1"/>
      <dgm:spPr/>
      <dgm:t>
        <a:bodyPr/>
        <a:lstStyle/>
        <a:p>
          <a:r>
            <a:rPr lang="pt-BR" sz="2800" dirty="0" smtClean="0"/>
            <a:t>Televisão </a:t>
          </a:r>
          <a:br>
            <a:rPr lang="pt-BR" sz="2800" dirty="0" smtClean="0"/>
          </a:br>
          <a:r>
            <a:rPr lang="pt-BR" sz="2800" dirty="0" smtClean="0"/>
            <a:t>(e livro)</a:t>
          </a:r>
          <a:endParaRPr lang="pt-BR" sz="2800" dirty="0"/>
        </a:p>
      </dgm:t>
    </dgm:pt>
    <dgm:pt modelId="{1687EEC2-1CB1-4860-91EA-D0583DD0DC96}" type="parTrans" cxnId="{2A683913-4251-4CDE-A3C4-EC4D0E3A127F}">
      <dgm:prSet/>
      <dgm:spPr/>
      <dgm:t>
        <a:bodyPr/>
        <a:lstStyle/>
        <a:p>
          <a:endParaRPr lang="pt-BR"/>
        </a:p>
      </dgm:t>
    </dgm:pt>
    <dgm:pt modelId="{CCA770FA-0EC0-487F-8480-C4A6DCBCB37D}" type="sibTrans" cxnId="{2A683913-4251-4CDE-A3C4-EC4D0E3A127F}">
      <dgm:prSet/>
      <dgm:spPr/>
      <dgm:t>
        <a:bodyPr/>
        <a:lstStyle/>
        <a:p>
          <a:endParaRPr lang="pt-BR"/>
        </a:p>
      </dgm:t>
    </dgm:pt>
    <dgm:pt modelId="{58CAB6A1-60FB-44E0-BDF8-C4B3E821D46E}">
      <dgm:prSet phldrT="[Texto]" custT="1"/>
      <dgm:spPr/>
      <dgm:t>
        <a:bodyPr/>
        <a:lstStyle/>
        <a:p>
          <a:r>
            <a:rPr lang="pt-BR" sz="1600" dirty="0" smtClean="0"/>
            <a:t>Teatro</a:t>
          </a:r>
        </a:p>
        <a:p>
          <a:r>
            <a:rPr lang="pt-BR" sz="1600" dirty="0" smtClean="0"/>
            <a:t>(espetáculo e eventos) </a:t>
          </a:r>
          <a:endParaRPr lang="pt-BR" sz="1600" dirty="0"/>
        </a:p>
      </dgm:t>
    </dgm:pt>
    <dgm:pt modelId="{84A757DA-3A18-4BB9-835F-469AFF3F6D61}" type="parTrans" cxnId="{4BB6C959-09ED-4C17-8951-C86F71F1D742}">
      <dgm:prSet/>
      <dgm:spPr/>
      <dgm:t>
        <a:bodyPr/>
        <a:lstStyle/>
        <a:p>
          <a:endParaRPr lang="pt-BR"/>
        </a:p>
      </dgm:t>
    </dgm:pt>
    <dgm:pt modelId="{1D5EB62D-99D3-446F-88E4-AE23E1815FAB}" type="sibTrans" cxnId="{4BB6C959-09ED-4C17-8951-C86F71F1D742}">
      <dgm:prSet/>
      <dgm:spPr/>
      <dgm:t>
        <a:bodyPr/>
        <a:lstStyle/>
        <a:p>
          <a:endParaRPr lang="pt-BR"/>
        </a:p>
      </dgm:t>
    </dgm:pt>
    <dgm:pt modelId="{DFD1A23B-B463-448D-B1A3-FC0510A55C64}">
      <dgm:prSet phldrT="[Texto]" custT="1"/>
      <dgm:spPr/>
      <dgm:t>
        <a:bodyPr/>
        <a:lstStyle/>
        <a:p>
          <a:r>
            <a:rPr lang="pt-BR" sz="1800" dirty="0" smtClean="0"/>
            <a:t>Cinema </a:t>
          </a:r>
        </a:p>
        <a:p>
          <a:r>
            <a:rPr lang="pt-BR" sz="1800" dirty="0" smtClean="0"/>
            <a:t>(e filme)</a:t>
          </a:r>
          <a:endParaRPr lang="pt-BR" sz="1800" dirty="0"/>
        </a:p>
      </dgm:t>
    </dgm:pt>
    <dgm:pt modelId="{0C989F4F-0032-4209-920F-517BA871FB7B}" type="parTrans" cxnId="{036FD39E-4BDA-453E-83C1-55DF7B57CE9A}">
      <dgm:prSet/>
      <dgm:spPr/>
      <dgm:t>
        <a:bodyPr/>
        <a:lstStyle/>
        <a:p>
          <a:endParaRPr lang="pt-BR"/>
        </a:p>
      </dgm:t>
    </dgm:pt>
    <dgm:pt modelId="{EB0000E4-2A6F-40E6-A0B2-64B49CC5B892}" type="sibTrans" cxnId="{036FD39E-4BDA-453E-83C1-55DF7B57CE9A}">
      <dgm:prSet/>
      <dgm:spPr/>
      <dgm:t>
        <a:bodyPr/>
        <a:lstStyle/>
        <a:p>
          <a:endParaRPr lang="pt-BR"/>
        </a:p>
      </dgm:t>
    </dgm:pt>
    <dgm:pt modelId="{876B4156-E0D3-421C-8F21-869B48D2BABF}">
      <dgm:prSet/>
      <dgm:spPr/>
      <dgm:t>
        <a:bodyPr/>
        <a:lstStyle/>
        <a:p>
          <a:r>
            <a:rPr lang="pt-BR" dirty="0" smtClean="0"/>
            <a:t>Jogos Eletrônicos</a:t>
          </a:r>
          <a:endParaRPr lang="pt-BR" dirty="0"/>
        </a:p>
      </dgm:t>
    </dgm:pt>
    <dgm:pt modelId="{9B2BB920-F5B4-44E0-9F2E-4E48256C12A5}" type="parTrans" cxnId="{0C8007DB-C978-4A0C-93B9-44FDB4012655}">
      <dgm:prSet/>
      <dgm:spPr/>
      <dgm:t>
        <a:bodyPr/>
        <a:lstStyle/>
        <a:p>
          <a:endParaRPr lang="pt-BR"/>
        </a:p>
      </dgm:t>
    </dgm:pt>
    <dgm:pt modelId="{5EECFD86-E11F-451C-8678-876910DE55F3}" type="sibTrans" cxnId="{0C8007DB-C978-4A0C-93B9-44FDB4012655}">
      <dgm:prSet/>
      <dgm:spPr/>
      <dgm:t>
        <a:bodyPr/>
        <a:lstStyle/>
        <a:p>
          <a:endParaRPr lang="pt-BR"/>
        </a:p>
      </dgm:t>
    </dgm:pt>
    <dgm:pt modelId="{B00B145F-08A4-42D4-BE69-ADDB9FB9C1B0}" type="pres">
      <dgm:prSet presAssocID="{F4ED2039-E3D0-4CE4-B91A-4E79E1FE0F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FF249AE-39B8-4DB2-9DEC-BEB629981345}" type="pres">
      <dgm:prSet presAssocID="{3A163A0D-327B-444E-810A-D5066ED11CDB}" presName="composite" presStyleCnt="0"/>
      <dgm:spPr/>
    </dgm:pt>
    <dgm:pt modelId="{5F143E64-2834-4840-9CB7-A1F0FA821A84}" type="pres">
      <dgm:prSet presAssocID="{3A163A0D-327B-444E-810A-D5066ED11CDB}" presName="rect1" presStyleLbl="b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  <dgm:t>
        <a:bodyPr/>
        <a:lstStyle/>
        <a:p>
          <a:endParaRPr lang="pt-BR"/>
        </a:p>
      </dgm:t>
    </dgm:pt>
    <dgm:pt modelId="{04BE8E01-1D78-4BB8-8B35-E52BA8C3FAF5}" type="pres">
      <dgm:prSet presAssocID="{3A163A0D-327B-444E-810A-D5066ED11CDB}" presName="wedgeRectCallout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BDD7777-18FD-4AC2-9419-B72860600A71}" type="pres">
      <dgm:prSet presAssocID="{CCA770FA-0EC0-487F-8480-C4A6DCBCB37D}" presName="sibTrans" presStyleCnt="0"/>
      <dgm:spPr/>
    </dgm:pt>
    <dgm:pt modelId="{7F2E5A8D-EDA0-46AF-946A-740DAB7BCD61}" type="pres">
      <dgm:prSet presAssocID="{58CAB6A1-60FB-44E0-BDF8-C4B3E821D46E}" presName="composite" presStyleCnt="0"/>
      <dgm:spPr/>
    </dgm:pt>
    <dgm:pt modelId="{D9C8FA34-17E7-4151-ADF8-7C4C059AFE23}" type="pres">
      <dgm:prSet presAssocID="{58CAB6A1-60FB-44E0-BDF8-C4B3E821D46E}" presName="rect1" presStyleLbl="b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7000" b="-17000"/>
          </a:stretch>
        </a:blipFill>
      </dgm:spPr>
      <dgm:t>
        <a:bodyPr/>
        <a:lstStyle/>
        <a:p>
          <a:endParaRPr lang="pt-BR"/>
        </a:p>
      </dgm:t>
    </dgm:pt>
    <dgm:pt modelId="{B8F09BE9-BA5D-45BF-97C5-050A83A0DBBC}" type="pres">
      <dgm:prSet presAssocID="{58CAB6A1-60FB-44E0-BDF8-C4B3E821D46E}" presName="wedgeRectCallout1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C1EE791-0B8C-4C51-891A-80C65BDBE682}" type="pres">
      <dgm:prSet presAssocID="{1D5EB62D-99D3-446F-88E4-AE23E1815FAB}" presName="sibTrans" presStyleCnt="0"/>
      <dgm:spPr/>
    </dgm:pt>
    <dgm:pt modelId="{29BBB6FA-E78F-49AA-A382-FD80AB61D9ED}" type="pres">
      <dgm:prSet presAssocID="{DFD1A23B-B463-448D-B1A3-FC0510A55C64}" presName="composite" presStyleCnt="0"/>
      <dgm:spPr/>
    </dgm:pt>
    <dgm:pt modelId="{87B24B8B-BD57-449A-A743-F25B1D19597B}" type="pres">
      <dgm:prSet presAssocID="{DFD1A23B-B463-448D-B1A3-FC0510A55C64}" presName="rect1" presStyleLbl="b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  <dgm:t>
        <a:bodyPr/>
        <a:lstStyle/>
        <a:p>
          <a:endParaRPr lang="pt-BR"/>
        </a:p>
      </dgm:t>
    </dgm:pt>
    <dgm:pt modelId="{BC808148-4548-4B9F-BA8F-949CD8E73E88}" type="pres">
      <dgm:prSet presAssocID="{DFD1A23B-B463-448D-B1A3-FC0510A55C64}" presName="wedgeRectCallout1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7863B8-D14C-41F2-B4FA-DF3ECB99C4EE}" type="pres">
      <dgm:prSet presAssocID="{EB0000E4-2A6F-40E6-A0B2-64B49CC5B892}" presName="sibTrans" presStyleCnt="0"/>
      <dgm:spPr/>
    </dgm:pt>
    <dgm:pt modelId="{C75E13CA-9619-4991-B449-4BF187B54695}" type="pres">
      <dgm:prSet presAssocID="{876B4156-E0D3-421C-8F21-869B48D2BABF}" presName="composite" presStyleCnt="0"/>
      <dgm:spPr/>
    </dgm:pt>
    <dgm:pt modelId="{E07B1396-1CE6-4CD8-9CA3-017F7BF6B418}" type="pres">
      <dgm:prSet presAssocID="{876B4156-E0D3-421C-8F21-869B48D2BABF}" presName="rect1" presStyleLbl="b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pt-BR"/>
        </a:p>
      </dgm:t>
    </dgm:pt>
    <dgm:pt modelId="{301A0B02-6BDE-4C71-BEBF-7B8CA3686875}" type="pres">
      <dgm:prSet presAssocID="{876B4156-E0D3-421C-8F21-869B48D2BABF}" presName="wedgeRectCallout1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6D286E74-5C7D-4FBC-AEFF-1ADC5D629D91}" type="presOf" srcId="{58CAB6A1-60FB-44E0-BDF8-C4B3E821D46E}" destId="{B8F09BE9-BA5D-45BF-97C5-050A83A0DBBC}" srcOrd="0" destOrd="0" presId="urn:microsoft.com/office/officeart/2008/layout/BendingPictureCaptionList"/>
    <dgm:cxn modelId="{0C8007DB-C978-4A0C-93B9-44FDB4012655}" srcId="{F4ED2039-E3D0-4CE4-B91A-4E79E1FE0F1F}" destId="{876B4156-E0D3-421C-8F21-869B48D2BABF}" srcOrd="3" destOrd="0" parTransId="{9B2BB920-F5B4-44E0-9F2E-4E48256C12A5}" sibTransId="{5EECFD86-E11F-451C-8678-876910DE55F3}"/>
    <dgm:cxn modelId="{036FD39E-4BDA-453E-83C1-55DF7B57CE9A}" srcId="{F4ED2039-E3D0-4CE4-B91A-4E79E1FE0F1F}" destId="{DFD1A23B-B463-448D-B1A3-FC0510A55C64}" srcOrd="2" destOrd="0" parTransId="{0C989F4F-0032-4209-920F-517BA871FB7B}" sibTransId="{EB0000E4-2A6F-40E6-A0B2-64B49CC5B892}"/>
    <dgm:cxn modelId="{2A683913-4251-4CDE-A3C4-EC4D0E3A127F}" srcId="{F4ED2039-E3D0-4CE4-B91A-4E79E1FE0F1F}" destId="{3A163A0D-327B-444E-810A-D5066ED11CDB}" srcOrd="0" destOrd="0" parTransId="{1687EEC2-1CB1-4860-91EA-D0583DD0DC96}" sibTransId="{CCA770FA-0EC0-487F-8480-C4A6DCBCB37D}"/>
    <dgm:cxn modelId="{4BB6C959-09ED-4C17-8951-C86F71F1D742}" srcId="{F4ED2039-E3D0-4CE4-B91A-4E79E1FE0F1F}" destId="{58CAB6A1-60FB-44E0-BDF8-C4B3E821D46E}" srcOrd="1" destOrd="0" parTransId="{84A757DA-3A18-4BB9-835F-469AFF3F6D61}" sibTransId="{1D5EB62D-99D3-446F-88E4-AE23E1815FAB}"/>
    <dgm:cxn modelId="{8ED19FB0-7FD1-421C-891C-B913EF86D2DF}" type="presOf" srcId="{3A163A0D-327B-444E-810A-D5066ED11CDB}" destId="{04BE8E01-1D78-4BB8-8B35-E52BA8C3FAF5}" srcOrd="0" destOrd="0" presId="urn:microsoft.com/office/officeart/2008/layout/BendingPictureCaptionList"/>
    <dgm:cxn modelId="{BFF3C1F3-E49E-47B0-A098-C055D1FDDB7D}" type="presOf" srcId="{F4ED2039-E3D0-4CE4-B91A-4E79E1FE0F1F}" destId="{B00B145F-08A4-42D4-BE69-ADDB9FB9C1B0}" srcOrd="0" destOrd="0" presId="urn:microsoft.com/office/officeart/2008/layout/BendingPictureCaptionList"/>
    <dgm:cxn modelId="{76F9BD10-A438-466B-802D-9AEDB11AB805}" type="presOf" srcId="{876B4156-E0D3-421C-8F21-869B48D2BABF}" destId="{301A0B02-6BDE-4C71-BEBF-7B8CA3686875}" srcOrd="0" destOrd="0" presId="urn:microsoft.com/office/officeart/2008/layout/BendingPictureCaptionList"/>
    <dgm:cxn modelId="{2DF3AF77-7F35-483E-A267-A6B2FC49A0E2}" type="presOf" srcId="{DFD1A23B-B463-448D-B1A3-FC0510A55C64}" destId="{BC808148-4548-4B9F-BA8F-949CD8E73E88}" srcOrd="0" destOrd="0" presId="urn:microsoft.com/office/officeart/2008/layout/BendingPictureCaptionList"/>
    <dgm:cxn modelId="{D06B3A68-62F6-4371-8587-BC1678D8D118}" type="presParOf" srcId="{B00B145F-08A4-42D4-BE69-ADDB9FB9C1B0}" destId="{4FF249AE-39B8-4DB2-9DEC-BEB629981345}" srcOrd="0" destOrd="0" presId="urn:microsoft.com/office/officeart/2008/layout/BendingPictureCaptionList"/>
    <dgm:cxn modelId="{39B97820-0C43-4EBF-BD0A-F2344AD2604C}" type="presParOf" srcId="{4FF249AE-39B8-4DB2-9DEC-BEB629981345}" destId="{5F143E64-2834-4840-9CB7-A1F0FA821A84}" srcOrd="0" destOrd="0" presId="urn:microsoft.com/office/officeart/2008/layout/BendingPictureCaptionList"/>
    <dgm:cxn modelId="{5AF63352-C4A0-41FB-ADD9-5E9435C00040}" type="presParOf" srcId="{4FF249AE-39B8-4DB2-9DEC-BEB629981345}" destId="{04BE8E01-1D78-4BB8-8B35-E52BA8C3FAF5}" srcOrd="1" destOrd="0" presId="urn:microsoft.com/office/officeart/2008/layout/BendingPictureCaptionList"/>
    <dgm:cxn modelId="{B70EA821-F464-4AF2-9DC4-F99F2B200866}" type="presParOf" srcId="{B00B145F-08A4-42D4-BE69-ADDB9FB9C1B0}" destId="{6BDD7777-18FD-4AC2-9419-B72860600A71}" srcOrd="1" destOrd="0" presId="urn:microsoft.com/office/officeart/2008/layout/BendingPictureCaptionList"/>
    <dgm:cxn modelId="{4D3EC5E3-F6FA-4673-B597-4FA34A931694}" type="presParOf" srcId="{B00B145F-08A4-42D4-BE69-ADDB9FB9C1B0}" destId="{7F2E5A8D-EDA0-46AF-946A-740DAB7BCD61}" srcOrd="2" destOrd="0" presId="urn:microsoft.com/office/officeart/2008/layout/BendingPictureCaptionList"/>
    <dgm:cxn modelId="{ACEB3A59-A532-4229-B514-60FC2495FACC}" type="presParOf" srcId="{7F2E5A8D-EDA0-46AF-946A-740DAB7BCD61}" destId="{D9C8FA34-17E7-4151-ADF8-7C4C059AFE23}" srcOrd="0" destOrd="0" presId="urn:microsoft.com/office/officeart/2008/layout/BendingPictureCaptionList"/>
    <dgm:cxn modelId="{9577111E-16A3-45C3-BDC3-8CEFAF602935}" type="presParOf" srcId="{7F2E5A8D-EDA0-46AF-946A-740DAB7BCD61}" destId="{B8F09BE9-BA5D-45BF-97C5-050A83A0DBBC}" srcOrd="1" destOrd="0" presId="urn:microsoft.com/office/officeart/2008/layout/BendingPictureCaptionList"/>
    <dgm:cxn modelId="{D09E4ED7-6739-4DA1-8273-2C586F18DECC}" type="presParOf" srcId="{B00B145F-08A4-42D4-BE69-ADDB9FB9C1B0}" destId="{0C1EE791-0B8C-4C51-891A-80C65BDBE682}" srcOrd="3" destOrd="0" presId="urn:microsoft.com/office/officeart/2008/layout/BendingPictureCaptionList"/>
    <dgm:cxn modelId="{071181CF-84DC-4DBD-9A26-8A4CC3B591C4}" type="presParOf" srcId="{B00B145F-08A4-42D4-BE69-ADDB9FB9C1B0}" destId="{29BBB6FA-E78F-49AA-A382-FD80AB61D9ED}" srcOrd="4" destOrd="0" presId="urn:microsoft.com/office/officeart/2008/layout/BendingPictureCaptionList"/>
    <dgm:cxn modelId="{9EE66341-9744-4C28-B129-F90FD01E0E0B}" type="presParOf" srcId="{29BBB6FA-E78F-49AA-A382-FD80AB61D9ED}" destId="{87B24B8B-BD57-449A-A743-F25B1D19597B}" srcOrd="0" destOrd="0" presId="urn:microsoft.com/office/officeart/2008/layout/BendingPictureCaptionList"/>
    <dgm:cxn modelId="{4972E1CE-1FF8-4126-873A-A374C178519F}" type="presParOf" srcId="{29BBB6FA-E78F-49AA-A382-FD80AB61D9ED}" destId="{BC808148-4548-4B9F-BA8F-949CD8E73E88}" srcOrd="1" destOrd="0" presId="urn:microsoft.com/office/officeart/2008/layout/BendingPictureCaptionList"/>
    <dgm:cxn modelId="{19548345-EFE5-4EBB-A7D9-C6C095448DCE}" type="presParOf" srcId="{B00B145F-08A4-42D4-BE69-ADDB9FB9C1B0}" destId="{5E7863B8-D14C-41F2-B4FA-DF3ECB99C4EE}" srcOrd="5" destOrd="0" presId="urn:microsoft.com/office/officeart/2008/layout/BendingPictureCaptionList"/>
    <dgm:cxn modelId="{7B10BC84-A042-4F10-BCF1-A7BD70F217CA}" type="presParOf" srcId="{B00B145F-08A4-42D4-BE69-ADDB9FB9C1B0}" destId="{C75E13CA-9619-4991-B449-4BF187B54695}" srcOrd="6" destOrd="0" presId="urn:microsoft.com/office/officeart/2008/layout/BendingPictureCaptionList"/>
    <dgm:cxn modelId="{C56A3702-D0D6-4AF4-9B24-4817A9FEC695}" type="presParOf" srcId="{C75E13CA-9619-4991-B449-4BF187B54695}" destId="{E07B1396-1CE6-4CD8-9CA3-017F7BF6B418}" srcOrd="0" destOrd="0" presId="urn:microsoft.com/office/officeart/2008/layout/BendingPictureCaptionList"/>
    <dgm:cxn modelId="{085EF975-FA4B-40E6-BFC7-3C4A500E5595}" type="presParOf" srcId="{C75E13CA-9619-4991-B449-4BF187B54695}" destId="{301A0B02-6BDE-4C71-BEBF-7B8CA3686875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3C7D2F9-5650-4F21-B32E-62BBCAF846F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56BD170-C1D2-4879-8927-B12B853E112E}">
      <dgm:prSet phldrT="[Texto]"/>
      <dgm:spPr/>
      <dgm:t>
        <a:bodyPr/>
        <a:lstStyle/>
        <a:p>
          <a:r>
            <a:rPr lang="pt-BR" dirty="0" smtClean="0"/>
            <a:t>Descrição Processual</a:t>
          </a:r>
          <a:endParaRPr lang="pt-BR" dirty="0"/>
        </a:p>
      </dgm:t>
    </dgm:pt>
    <dgm:pt modelId="{8405F72A-D19B-41E3-85F9-C68376DCBFFB}" type="parTrans" cxnId="{DE82C585-AECF-49E0-819D-9B67DD83ED34}">
      <dgm:prSet/>
      <dgm:spPr/>
      <dgm:t>
        <a:bodyPr/>
        <a:lstStyle/>
        <a:p>
          <a:endParaRPr lang="pt-BR"/>
        </a:p>
      </dgm:t>
    </dgm:pt>
    <dgm:pt modelId="{22FD84F8-DD7B-4388-AA7F-B4F83B97ECFE}" type="sibTrans" cxnId="{DE82C585-AECF-49E0-819D-9B67DD83ED34}">
      <dgm:prSet/>
      <dgm:spPr/>
      <dgm:t>
        <a:bodyPr/>
        <a:lstStyle/>
        <a:p>
          <a:endParaRPr lang="pt-BR"/>
        </a:p>
      </dgm:t>
    </dgm:pt>
    <dgm:pt modelId="{9382CDDE-CEF2-4120-BA88-BA4DF93E7C60}">
      <dgm:prSet phldrT="[Texto]"/>
      <dgm:spPr/>
      <dgm:t>
        <a:bodyPr/>
        <a:lstStyle/>
        <a:p>
          <a:r>
            <a:rPr lang="pt-BR" dirty="0" smtClean="0"/>
            <a:t>Partes</a:t>
          </a:r>
          <a:endParaRPr lang="pt-BR" dirty="0"/>
        </a:p>
      </dgm:t>
    </dgm:pt>
    <dgm:pt modelId="{BCB6194D-C204-4873-9EA2-0165DEEEEBB7}" type="parTrans" cxnId="{CF168E8D-864B-4C0F-94EE-789F3863783E}">
      <dgm:prSet/>
      <dgm:spPr/>
      <dgm:t>
        <a:bodyPr/>
        <a:lstStyle/>
        <a:p>
          <a:endParaRPr lang="pt-BR"/>
        </a:p>
      </dgm:t>
    </dgm:pt>
    <dgm:pt modelId="{86852C69-1322-490A-88F4-FE6F5F357D40}" type="sibTrans" cxnId="{CF168E8D-864B-4C0F-94EE-789F3863783E}">
      <dgm:prSet/>
      <dgm:spPr/>
      <dgm:t>
        <a:bodyPr/>
        <a:lstStyle/>
        <a:p>
          <a:endParaRPr lang="pt-BR"/>
        </a:p>
      </dgm:t>
    </dgm:pt>
    <dgm:pt modelId="{5AA1E615-270D-44E1-A89A-6518AE5CAA5B}">
      <dgm:prSet phldrT="[Texto]"/>
      <dgm:spPr/>
      <dgm:t>
        <a:bodyPr/>
        <a:lstStyle/>
        <a:p>
          <a:r>
            <a:rPr lang="pt-BR" dirty="0" smtClean="0"/>
            <a:t>Data do Julgamento</a:t>
          </a:r>
          <a:endParaRPr lang="pt-BR" dirty="0"/>
        </a:p>
      </dgm:t>
    </dgm:pt>
    <dgm:pt modelId="{DC6C9F57-F2CA-4F55-B8E2-E4BE42644B47}" type="parTrans" cxnId="{ED774D7F-AC1A-4401-865F-E24D087EC79B}">
      <dgm:prSet/>
      <dgm:spPr/>
      <dgm:t>
        <a:bodyPr/>
        <a:lstStyle/>
        <a:p>
          <a:endParaRPr lang="pt-BR"/>
        </a:p>
      </dgm:t>
    </dgm:pt>
    <dgm:pt modelId="{080DEBC2-8494-4A4D-8910-64C0A5FBFD48}" type="sibTrans" cxnId="{ED774D7F-AC1A-4401-865F-E24D087EC79B}">
      <dgm:prSet/>
      <dgm:spPr/>
      <dgm:t>
        <a:bodyPr/>
        <a:lstStyle/>
        <a:p>
          <a:endParaRPr lang="pt-BR"/>
        </a:p>
      </dgm:t>
    </dgm:pt>
    <dgm:pt modelId="{FEAEF35E-51CF-4FEA-B104-E78E831E8BD2}">
      <dgm:prSet phldrT="[Texto]"/>
      <dgm:spPr/>
      <dgm:t>
        <a:bodyPr/>
        <a:lstStyle/>
        <a:p>
          <a:r>
            <a:rPr lang="pt-BR" dirty="0" smtClean="0"/>
            <a:t>Tema do Julgado</a:t>
          </a:r>
          <a:endParaRPr lang="pt-BR" dirty="0"/>
        </a:p>
      </dgm:t>
    </dgm:pt>
    <dgm:pt modelId="{DFB7DB62-32FA-4BBE-B6C0-CB65AF742856}" type="parTrans" cxnId="{7FEEB46A-575E-4B6C-A761-A3EE99F4159A}">
      <dgm:prSet/>
      <dgm:spPr/>
      <dgm:t>
        <a:bodyPr/>
        <a:lstStyle/>
        <a:p>
          <a:endParaRPr lang="pt-BR"/>
        </a:p>
      </dgm:t>
    </dgm:pt>
    <dgm:pt modelId="{634EBC09-2F7F-40CA-8B07-984586767D8A}" type="sibTrans" cxnId="{7FEEB46A-575E-4B6C-A761-A3EE99F4159A}">
      <dgm:prSet/>
      <dgm:spPr/>
      <dgm:t>
        <a:bodyPr/>
        <a:lstStyle/>
        <a:p>
          <a:endParaRPr lang="pt-BR"/>
        </a:p>
      </dgm:t>
    </dgm:pt>
    <dgm:pt modelId="{A4D98E5B-70BE-4189-9CC0-040EAD8C2D38}">
      <dgm:prSet phldrT="[Texto]"/>
      <dgm:spPr/>
      <dgm:t>
        <a:bodyPr/>
        <a:lstStyle/>
        <a:p>
          <a:r>
            <a:rPr lang="pt-BR" dirty="0" smtClean="0"/>
            <a:t>Assunto</a:t>
          </a:r>
          <a:endParaRPr lang="pt-BR" dirty="0"/>
        </a:p>
      </dgm:t>
    </dgm:pt>
    <dgm:pt modelId="{380E0BB6-944F-403B-831E-DA962B47392C}" type="parTrans" cxnId="{F182A1B4-FB4A-4924-9189-DA87E7ED8D33}">
      <dgm:prSet/>
      <dgm:spPr/>
      <dgm:t>
        <a:bodyPr/>
        <a:lstStyle/>
        <a:p>
          <a:endParaRPr lang="pt-BR"/>
        </a:p>
      </dgm:t>
    </dgm:pt>
    <dgm:pt modelId="{768B8062-BDFA-4CA3-8D71-D091A6CFE3A0}" type="sibTrans" cxnId="{F182A1B4-FB4A-4924-9189-DA87E7ED8D33}">
      <dgm:prSet/>
      <dgm:spPr/>
      <dgm:t>
        <a:bodyPr/>
        <a:lstStyle/>
        <a:p>
          <a:endParaRPr lang="pt-BR"/>
        </a:p>
      </dgm:t>
    </dgm:pt>
    <dgm:pt modelId="{C45F5DF6-9030-4887-BC19-3F61F48BEB34}">
      <dgm:prSet phldrT="[Texto]"/>
      <dgm:spPr/>
      <dgm:t>
        <a:bodyPr/>
        <a:lstStyle/>
        <a:p>
          <a:r>
            <a:rPr lang="pt-BR" dirty="0" smtClean="0"/>
            <a:t>Tipo de Mídia </a:t>
          </a:r>
          <a:endParaRPr lang="pt-BR" dirty="0"/>
        </a:p>
      </dgm:t>
    </dgm:pt>
    <dgm:pt modelId="{DE51E5ED-8347-444B-B654-A324523BD6F7}" type="parTrans" cxnId="{2A96D102-63E4-4929-B40A-9FAD9C7C19B1}">
      <dgm:prSet/>
      <dgm:spPr/>
      <dgm:t>
        <a:bodyPr/>
        <a:lstStyle/>
        <a:p>
          <a:endParaRPr lang="pt-BR"/>
        </a:p>
      </dgm:t>
    </dgm:pt>
    <dgm:pt modelId="{52DCCC85-F9DB-42A4-A140-C8D66101855C}" type="sibTrans" cxnId="{2A96D102-63E4-4929-B40A-9FAD9C7C19B1}">
      <dgm:prSet/>
      <dgm:spPr/>
      <dgm:t>
        <a:bodyPr/>
        <a:lstStyle/>
        <a:p>
          <a:endParaRPr lang="pt-BR"/>
        </a:p>
      </dgm:t>
    </dgm:pt>
    <dgm:pt modelId="{714761C3-8A1C-45E7-976B-A84A045BD75E}">
      <dgm:prSet phldrT="[Texto]"/>
      <dgm:spPr/>
      <dgm:t>
        <a:bodyPr/>
        <a:lstStyle/>
        <a:p>
          <a:r>
            <a:rPr lang="pt-BR" dirty="0" smtClean="0"/>
            <a:t>Resultado e Argumentação</a:t>
          </a:r>
          <a:endParaRPr lang="pt-BR" dirty="0"/>
        </a:p>
      </dgm:t>
    </dgm:pt>
    <dgm:pt modelId="{F4A10A23-EA34-4D34-8D62-6E2679EDE564}" type="parTrans" cxnId="{D2180C4C-0604-4E05-B01B-71B78501E4C1}">
      <dgm:prSet/>
      <dgm:spPr/>
      <dgm:t>
        <a:bodyPr/>
        <a:lstStyle/>
        <a:p>
          <a:endParaRPr lang="pt-BR"/>
        </a:p>
      </dgm:t>
    </dgm:pt>
    <dgm:pt modelId="{4A93263E-6364-4233-BC80-43F571A7699A}" type="sibTrans" cxnId="{D2180C4C-0604-4E05-B01B-71B78501E4C1}">
      <dgm:prSet/>
      <dgm:spPr/>
      <dgm:t>
        <a:bodyPr/>
        <a:lstStyle/>
        <a:p>
          <a:endParaRPr lang="pt-BR"/>
        </a:p>
      </dgm:t>
    </dgm:pt>
    <dgm:pt modelId="{2387BB23-D366-48BD-BDC8-5E8B234A1251}">
      <dgm:prSet phldrT="[Texto]"/>
      <dgm:spPr/>
      <dgm:t>
        <a:bodyPr/>
        <a:lstStyle/>
        <a:p>
          <a:r>
            <a:rPr lang="pt-BR" dirty="0" smtClean="0"/>
            <a:t>Argumentação Principal</a:t>
          </a:r>
          <a:endParaRPr lang="pt-BR" dirty="0"/>
        </a:p>
      </dgm:t>
    </dgm:pt>
    <dgm:pt modelId="{F9CCC409-0A7E-4762-B09E-5F4794BCF2BA}" type="parTrans" cxnId="{07C100B8-4D80-44F5-99E8-283B77C3962F}">
      <dgm:prSet/>
      <dgm:spPr/>
      <dgm:t>
        <a:bodyPr/>
        <a:lstStyle/>
        <a:p>
          <a:endParaRPr lang="pt-BR"/>
        </a:p>
      </dgm:t>
    </dgm:pt>
    <dgm:pt modelId="{20727688-0D61-4854-BD97-776E66AEC1D1}" type="sibTrans" cxnId="{07C100B8-4D80-44F5-99E8-283B77C3962F}">
      <dgm:prSet/>
      <dgm:spPr/>
      <dgm:t>
        <a:bodyPr/>
        <a:lstStyle/>
        <a:p>
          <a:endParaRPr lang="pt-BR"/>
        </a:p>
      </dgm:t>
    </dgm:pt>
    <dgm:pt modelId="{42680922-B7F6-4C53-897D-FB4231F9C8A9}">
      <dgm:prSet phldrT="[Texto]"/>
      <dgm:spPr/>
      <dgm:t>
        <a:bodyPr/>
        <a:lstStyle/>
        <a:p>
          <a:r>
            <a:rPr lang="pt-BR" dirty="0" smtClean="0"/>
            <a:t>Pedidos</a:t>
          </a:r>
          <a:endParaRPr lang="pt-BR" dirty="0"/>
        </a:p>
      </dgm:t>
    </dgm:pt>
    <dgm:pt modelId="{1F43B0C1-C411-439C-A666-35F4440BF542}" type="parTrans" cxnId="{60ED7348-F905-473B-BCE9-07A6DD96E98A}">
      <dgm:prSet/>
      <dgm:spPr/>
      <dgm:t>
        <a:bodyPr/>
        <a:lstStyle/>
        <a:p>
          <a:endParaRPr lang="pt-BR"/>
        </a:p>
      </dgm:t>
    </dgm:pt>
    <dgm:pt modelId="{156E2DB7-3CBE-4824-95D3-671A3F2D3B83}" type="sibTrans" cxnId="{60ED7348-F905-473B-BCE9-07A6DD96E98A}">
      <dgm:prSet/>
      <dgm:spPr/>
      <dgm:t>
        <a:bodyPr/>
        <a:lstStyle/>
        <a:p>
          <a:endParaRPr lang="pt-BR"/>
        </a:p>
      </dgm:t>
    </dgm:pt>
    <dgm:pt modelId="{DDF8FA6C-B265-4655-963F-18041BADA8A4}">
      <dgm:prSet phldrT="[Texto]"/>
      <dgm:spPr/>
      <dgm:t>
        <a:bodyPr/>
        <a:lstStyle/>
        <a:p>
          <a:r>
            <a:rPr lang="pt-BR" dirty="0" smtClean="0"/>
            <a:t>Participação do MP</a:t>
          </a:r>
          <a:endParaRPr lang="pt-BR" dirty="0"/>
        </a:p>
      </dgm:t>
    </dgm:pt>
    <dgm:pt modelId="{8B24CD30-E219-4DD8-8827-B9D7559E5D73}" type="parTrans" cxnId="{FEA770B4-65EE-4100-8674-3FAB09C40B10}">
      <dgm:prSet/>
      <dgm:spPr/>
      <dgm:t>
        <a:bodyPr/>
        <a:lstStyle/>
        <a:p>
          <a:endParaRPr lang="pt-BR"/>
        </a:p>
      </dgm:t>
    </dgm:pt>
    <dgm:pt modelId="{7A477C9E-4866-4ADB-B7C8-335BEFE439E2}" type="sibTrans" cxnId="{FEA770B4-65EE-4100-8674-3FAB09C40B10}">
      <dgm:prSet/>
      <dgm:spPr/>
      <dgm:t>
        <a:bodyPr/>
        <a:lstStyle/>
        <a:p>
          <a:endParaRPr lang="pt-BR"/>
        </a:p>
      </dgm:t>
    </dgm:pt>
    <dgm:pt modelId="{0B83DBD8-211E-48DB-B88D-485CB8BBD65E}">
      <dgm:prSet phldrT="[Texto]"/>
      <dgm:spPr/>
      <dgm:t>
        <a:bodyPr/>
        <a:lstStyle/>
        <a:p>
          <a:r>
            <a:rPr lang="pt-BR" dirty="0" smtClean="0"/>
            <a:t>Questionamentos (constitucionalidade, multa, fuso horário)</a:t>
          </a:r>
          <a:endParaRPr lang="pt-BR" dirty="0"/>
        </a:p>
      </dgm:t>
    </dgm:pt>
    <dgm:pt modelId="{F91E74FA-DFEB-491C-AFE9-6A6EF4FFA20A}" type="parTrans" cxnId="{645E4566-71C8-4CB1-84DE-BC77DE5FAEC6}">
      <dgm:prSet/>
      <dgm:spPr/>
      <dgm:t>
        <a:bodyPr/>
        <a:lstStyle/>
        <a:p>
          <a:endParaRPr lang="pt-BR"/>
        </a:p>
      </dgm:t>
    </dgm:pt>
    <dgm:pt modelId="{74E7748C-A009-4ADF-882B-2CE7D4904233}" type="sibTrans" cxnId="{645E4566-71C8-4CB1-84DE-BC77DE5FAEC6}">
      <dgm:prSet/>
      <dgm:spPr/>
      <dgm:t>
        <a:bodyPr/>
        <a:lstStyle/>
        <a:p>
          <a:endParaRPr lang="pt-BR"/>
        </a:p>
      </dgm:t>
    </dgm:pt>
    <dgm:pt modelId="{83CE3B1B-CF14-4037-990A-E8A939B8A3F3}">
      <dgm:prSet phldrT="[Texto]"/>
      <dgm:spPr/>
      <dgm:t>
        <a:bodyPr/>
        <a:lstStyle/>
        <a:p>
          <a:r>
            <a:rPr lang="pt-BR" dirty="0" smtClean="0"/>
            <a:t>Multas e obrigação de fazer </a:t>
          </a:r>
          <a:endParaRPr lang="pt-BR" dirty="0"/>
        </a:p>
      </dgm:t>
    </dgm:pt>
    <dgm:pt modelId="{780D1806-DA0C-4074-A0F5-16D15C2AAFDC}" type="parTrans" cxnId="{C2557DB8-A015-413B-864B-101081B8C3D6}">
      <dgm:prSet/>
      <dgm:spPr/>
      <dgm:t>
        <a:bodyPr/>
        <a:lstStyle/>
        <a:p>
          <a:endParaRPr lang="pt-BR"/>
        </a:p>
      </dgm:t>
    </dgm:pt>
    <dgm:pt modelId="{00F116BD-A631-4D60-9BEE-D237B43CEBDC}" type="sibTrans" cxnId="{C2557DB8-A015-413B-864B-101081B8C3D6}">
      <dgm:prSet/>
      <dgm:spPr/>
      <dgm:t>
        <a:bodyPr/>
        <a:lstStyle/>
        <a:p>
          <a:endParaRPr lang="pt-BR"/>
        </a:p>
      </dgm:t>
    </dgm:pt>
    <dgm:pt modelId="{8D0B927E-DB9D-4EE8-89EC-103A6171E7F0}">
      <dgm:prSet phldrT="[Texto]"/>
      <dgm:spPr/>
      <dgm:t>
        <a:bodyPr/>
        <a:lstStyle/>
        <a:p>
          <a:r>
            <a:rPr lang="pt-BR" dirty="0" smtClean="0"/>
            <a:t>Uso das portarias</a:t>
          </a:r>
          <a:endParaRPr lang="pt-BR" dirty="0"/>
        </a:p>
      </dgm:t>
    </dgm:pt>
    <dgm:pt modelId="{02544CF1-5382-4204-A153-DB4FDDCD4FED}" type="parTrans" cxnId="{20661F95-BA1D-466F-8BE5-62DDCB181811}">
      <dgm:prSet/>
      <dgm:spPr/>
    </dgm:pt>
    <dgm:pt modelId="{CBD31572-9EAF-4E2C-A6A5-31D2A6BC81BC}" type="sibTrans" cxnId="{20661F95-BA1D-466F-8BE5-62DDCB181811}">
      <dgm:prSet/>
      <dgm:spPr/>
    </dgm:pt>
    <dgm:pt modelId="{B4F07AC9-28FD-4DE8-91D2-50CB40BE2FAA}" type="pres">
      <dgm:prSet presAssocID="{03C7D2F9-5650-4F21-B32E-62BBCAF846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B9DBB778-47FD-4BEC-837B-A0D29EB50B74}" type="pres">
      <dgm:prSet presAssocID="{456BD170-C1D2-4879-8927-B12B853E112E}" presName="composite" presStyleCnt="0"/>
      <dgm:spPr/>
    </dgm:pt>
    <dgm:pt modelId="{44C2FB9B-DEB9-47C1-9CB7-491EA6ACA999}" type="pres">
      <dgm:prSet presAssocID="{456BD170-C1D2-4879-8927-B12B853E112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6290232-C775-420C-8014-10AE72C27419}" type="pres">
      <dgm:prSet presAssocID="{456BD170-C1D2-4879-8927-B12B853E112E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E9D7EBF-47C7-469D-BB7D-5CB40F2658B7}" type="pres">
      <dgm:prSet presAssocID="{22FD84F8-DD7B-4388-AA7F-B4F83B97ECFE}" presName="space" presStyleCnt="0"/>
      <dgm:spPr/>
    </dgm:pt>
    <dgm:pt modelId="{B35EA7A5-A101-4ED1-975B-071CB5A79893}" type="pres">
      <dgm:prSet presAssocID="{FEAEF35E-51CF-4FEA-B104-E78E831E8BD2}" presName="composite" presStyleCnt="0"/>
      <dgm:spPr/>
    </dgm:pt>
    <dgm:pt modelId="{D681D92C-FB20-4C03-A60B-E2A5EA5EACA2}" type="pres">
      <dgm:prSet presAssocID="{FEAEF35E-51CF-4FEA-B104-E78E831E8BD2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F33A63D-89FA-4362-BA93-B11157BA3FD3}" type="pres">
      <dgm:prSet presAssocID="{FEAEF35E-51CF-4FEA-B104-E78E831E8BD2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3BCD9E-F296-4B5E-BB08-A0BE1134BEF0}" type="pres">
      <dgm:prSet presAssocID="{634EBC09-2F7F-40CA-8B07-984586767D8A}" presName="space" presStyleCnt="0"/>
      <dgm:spPr/>
    </dgm:pt>
    <dgm:pt modelId="{257782DF-57AA-40C1-B386-37E9D4FF0A3D}" type="pres">
      <dgm:prSet presAssocID="{714761C3-8A1C-45E7-976B-A84A045BD75E}" presName="composite" presStyleCnt="0"/>
      <dgm:spPr/>
    </dgm:pt>
    <dgm:pt modelId="{9F66400F-1271-4EDB-BEDD-D50086EAE9F5}" type="pres">
      <dgm:prSet presAssocID="{714761C3-8A1C-45E7-976B-A84A045BD75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8175447-A22D-4A8F-86A0-FA84650703F3}" type="pres">
      <dgm:prSet presAssocID="{714761C3-8A1C-45E7-976B-A84A045BD75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73C04D7-5150-421C-965B-179416B380DC}" type="presOf" srcId="{03C7D2F9-5650-4F21-B32E-62BBCAF846F2}" destId="{B4F07AC9-28FD-4DE8-91D2-50CB40BE2FAA}" srcOrd="0" destOrd="0" presId="urn:microsoft.com/office/officeart/2005/8/layout/hList1"/>
    <dgm:cxn modelId="{031BE01A-402C-428E-96DC-B86906ED8236}" type="presOf" srcId="{2387BB23-D366-48BD-BDC8-5E8B234A1251}" destId="{E8175447-A22D-4A8F-86A0-FA84650703F3}" srcOrd="0" destOrd="0" presId="urn:microsoft.com/office/officeart/2005/8/layout/hList1"/>
    <dgm:cxn modelId="{00EBF950-D276-42F4-9FD0-AA9DFD5B4881}" type="presOf" srcId="{DDF8FA6C-B265-4655-963F-18041BADA8A4}" destId="{06290232-C775-420C-8014-10AE72C27419}" srcOrd="0" destOrd="3" presId="urn:microsoft.com/office/officeart/2005/8/layout/hList1"/>
    <dgm:cxn modelId="{2C1F4E5B-6EA3-4744-973D-200948904244}" type="presOf" srcId="{456BD170-C1D2-4879-8927-B12B853E112E}" destId="{44C2FB9B-DEB9-47C1-9CB7-491EA6ACA999}" srcOrd="0" destOrd="0" presId="urn:microsoft.com/office/officeart/2005/8/layout/hList1"/>
    <dgm:cxn modelId="{CF168E8D-864B-4C0F-94EE-789F3863783E}" srcId="{456BD170-C1D2-4879-8927-B12B853E112E}" destId="{9382CDDE-CEF2-4120-BA88-BA4DF93E7C60}" srcOrd="0" destOrd="0" parTransId="{BCB6194D-C204-4873-9EA2-0165DEEEEBB7}" sibTransId="{86852C69-1322-490A-88F4-FE6F5F357D40}"/>
    <dgm:cxn modelId="{7FD0D4E6-30FC-4569-BC71-54F7D2F046FD}" type="presOf" srcId="{C45F5DF6-9030-4887-BC19-3F61F48BEB34}" destId="{4F33A63D-89FA-4362-BA93-B11157BA3FD3}" srcOrd="0" destOrd="1" presId="urn:microsoft.com/office/officeart/2005/8/layout/hList1"/>
    <dgm:cxn modelId="{FEA770B4-65EE-4100-8674-3FAB09C40B10}" srcId="{456BD170-C1D2-4879-8927-B12B853E112E}" destId="{DDF8FA6C-B265-4655-963F-18041BADA8A4}" srcOrd="3" destOrd="0" parTransId="{8B24CD30-E219-4DD8-8827-B9D7559E5D73}" sibTransId="{7A477C9E-4866-4ADB-B7C8-335BEFE439E2}"/>
    <dgm:cxn modelId="{C2557DB8-A015-413B-864B-101081B8C3D6}" srcId="{714761C3-8A1C-45E7-976B-A84A045BD75E}" destId="{83CE3B1B-CF14-4037-990A-E8A939B8A3F3}" srcOrd="2" destOrd="0" parTransId="{780D1806-DA0C-4074-A0F5-16D15C2AAFDC}" sibTransId="{00F116BD-A631-4D60-9BEE-D237B43CEBDC}"/>
    <dgm:cxn modelId="{645E4566-71C8-4CB1-84DE-BC77DE5FAEC6}" srcId="{FEAEF35E-51CF-4FEA-B104-E78E831E8BD2}" destId="{0B83DBD8-211E-48DB-B88D-485CB8BBD65E}" srcOrd="2" destOrd="0" parTransId="{F91E74FA-DFEB-491C-AFE9-6A6EF4FFA20A}" sibTransId="{74E7748C-A009-4ADF-882B-2CE7D4904233}"/>
    <dgm:cxn modelId="{277ADBBE-918F-4835-9CAB-576A6CD7D677}" type="presOf" srcId="{A4D98E5B-70BE-4189-9CC0-040EAD8C2D38}" destId="{4F33A63D-89FA-4362-BA93-B11157BA3FD3}" srcOrd="0" destOrd="0" presId="urn:microsoft.com/office/officeart/2005/8/layout/hList1"/>
    <dgm:cxn modelId="{ED774D7F-AC1A-4401-865F-E24D087EC79B}" srcId="{456BD170-C1D2-4879-8927-B12B853E112E}" destId="{5AA1E615-270D-44E1-A89A-6518AE5CAA5B}" srcOrd="1" destOrd="0" parTransId="{DC6C9F57-F2CA-4F55-B8E2-E4BE42644B47}" sibTransId="{080DEBC2-8494-4A4D-8910-64C0A5FBFD48}"/>
    <dgm:cxn modelId="{D2180C4C-0604-4E05-B01B-71B78501E4C1}" srcId="{03C7D2F9-5650-4F21-B32E-62BBCAF846F2}" destId="{714761C3-8A1C-45E7-976B-A84A045BD75E}" srcOrd="2" destOrd="0" parTransId="{F4A10A23-EA34-4D34-8D62-6E2679EDE564}" sibTransId="{4A93263E-6364-4233-BC80-43F571A7699A}"/>
    <dgm:cxn modelId="{16FAD404-1F3B-4233-955F-7CE5AE1F6A55}" type="presOf" srcId="{83CE3B1B-CF14-4037-990A-E8A939B8A3F3}" destId="{E8175447-A22D-4A8F-86A0-FA84650703F3}" srcOrd="0" destOrd="2" presId="urn:microsoft.com/office/officeart/2005/8/layout/hList1"/>
    <dgm:cxn modelId="{9C75C622-4B50-4F02-AC47-D3C36F59F034}" type="presOf" srcId="{5AA1E615-270D-44E1-A89A-6518AE5CAA5B}" destId="{06290232-C775-420C-8014-10AE72C27419}" srcOrd="0" destOrd="1" presId="urn:microsoft.com/office/officeart/2005/8/layout/hList1"/>
    <dgm:cxn modelId="{2A96D102-63E4-4929-B40A-9FAD9C7C19B1}" srcId="{FEAEF35E-51CF-4FEA-B104-E78E831E8BD2}" destId="{C45F5DF6-9030-4887-BC19-3F61F48BEB34}" srcOrd="1" destOrd="0" parTransId="{DE51E5ED-8347-444B-B654-A324523BD6F7}" sibTransId="{52DCCC85-F9DB-42A4-A140-C8D66101855C}"/>
    <dgm:cxn modelId="{60ED7348-F905-473B-BCE9-07A6DD96E98A}" srcId="{456BD170-C1D2-4879-8927-B12B853E112E}" destId="{42680922-B7F6-4C53-897D-FB4231F9C8A9}" srcOrd="2" destOrd="0" parTransId="{1F43B0C1-C411-439C-A666-35F4440BF542}" sibTransId="{156E2DB7-3CBE-4824-95D3-671A3F2D3B83}"/>
    <dgm:cxn modelId="{C21CC180-7877-4F02-ADBA-8F37D56774A6}" type="presOf" srcId="{8D0B927E-DB9D-4EE8-89EC-103A6171E7F0}" destId="{E8175447-A22D-4A8F-86A0-FA84650703F3}" srcOrd="0" destOrd="1" presId="urn:microsoft.com/office/officeart/2005/8/layout/hList1"/>
    <dgm:cxn modelId="{20661F95-BA1D-466F-8BE5-62DDCB181811}" srcId="{714761C3-8A1C-45E7-976B-A84A045BD75E}" destId="{8D0B927E-DB9D-4EE8-89EC-103A6171E7F0}" srcOrd="1" destOrd="0" parTransId="{02544CF1-5382-4204-A153-DB4FDDCD4FED}" sibTransId="{CBD31572-9EAF-4E2C-A6A5-31D2A6BC81BC}"/>
    <dgm:cxn modelId="{7FEEB46A-575E-4B6C-A761-A3EE99F4159A}" srcId="{03C7D2F9-5650-4F21-B32E-62BBCAF846F2}" destId="{FEAEF35E-51CF-4FEA-B104-E78E831E8BD2}" srcOrd="1" destOrd="0" parTransId="{DFB7DB62-32FA-4BBE-B6C0-CB65AF742856}" sibTransId="{634EBC09-2F7F-40CA-8B07-984586767D8A}"/>
    <dgm:cxn modelId="{3847B11F-8C6B-405D-8072-39DA86DCC468}" type="presOf" srcId="{42680922-B7F6-4C53-897D-FB4231F9C8A9}" destId="{06290232-C775-420C-8014-10AE72C27419}" srcOrd="0" destOrd="2" presId="urn:microsoft.com/office/officeart/2005/8/layout/hList1"/>
    <dgm:cxn modelId="{6DCB3D7F-1758-408E-88CC-B2290724B71E}" type="presOf" srcId="{FEAEF35E-51CF-4FEA-B104-E78E831E8BD2}" destId="{D681D92C-FB20-4C03-A60B-E2A5EA5EACA2}" srcOrd="0" destOrd="0" presId="urn:microsoft.com/office/officeart/2005/8/layout/hList1"/>
    <dgm:cxn modelId="{DE82C585-AECF-49E0-819D-9B67DD83ED34}" srcId="{03C7D2F9-5650-4F21-B32E-62BBCAF846F2}" destId="{456BD170-C1D2-4879-8927-B12B853E112E}" srcOrd="0" destOrd="0" parTransId="{8405F72A-D19B-41E3-85F9-C68376DCBFFB}" sibTransId="{22FD84F8-DD7B-4388-AA7F-B4F83B97ECFE}"/>
    <dgm:cxn modelId="{F513821A-8334-4731-92B0-8A719AFE7A40}" type="presOf" srcId="{9382CDDE-CEF2-4120-BA88-BA4DF93E7C60}" destId="{06290232-C775-420C-8014-10AE72C27419}" srcOrd="0" destOrd="0" presId="urn:microsoft.com/office/officeart/2005/8/layout/hList1"/>
    <dgm:cxn modelId="{6D2B0230-4B6B-4F62-9182-297F12B06EA7}" type="presOf" srcId="{0B83DBD8-211E-48DB-B88D-485CB8BBD65E}" destId="{4F33A63D-89FA-4362-BA93-B11157BA3FD3}" srcOrd="0" destOrd="2" presId="urn:microsoft.com/office/officeart/2005/8/layout/hList1"/>
    <dgm:cxn modelId="{C13672DB-7BBE-4300-BA8A-84355CF498D4}" type="presOf" srcId="{714761C3-8A1C-45E7-976B-A84A045BD75E}" destId="{9F66400F-1271-4EDB-BEDD-D50086EAE9F5}" srcOrd="0" destOrd="0" presId="urn:microsoft.com/office/officeart/2005/8/layout/hList1"/>
    <dgm:cxn modelId="{07C100B8-4D80-44F5-99E8-283B77C3962F}" srcId="{714761C3-8A1C-45E7-976B-A84A045BD75E}" destId="{2387BB23-D366-48BD-BDC8-5E8B234A1251}" srcOrd="0" destOrd="0" parTransId="{F9CCC409-0A7E-4762-B09E-5F4794BCF2BA}" sibTransId="{20727688-0D61-4854-BD97-776E66AEC1D1}"/>
    <dgm:cxn modelId="{F182A1B4-FB4A-4924-9189-DA87E7ED8D33}" srcId="{FEAEF35E-51CF-4FEA-B104-E78E831E8BD2}" destId="{A4D98E5B-70BE-4189-9CC0-040EAD8C2D38}" srcOrd="0" destOrd="0" parTransId="{380E0BB6-944F-403B-831E-DA962B47392C}" sibTransId="{768B8062-BDFA-4CA3-8D71-D091A6CFE3A0}"/>
    <dgm:cxn modelId="{1A785E21-6F15-424B-9693-3887B43B03A4}" type="presParOf" srcId="{B4F07AC9-28FD-4DE8-91D2-50CB40BE2FAA}" destId="{B9DBB778-47FD-4BEC-837B-A0D29EB50B74}" srcOrd="0" destOrd="0" presId="urn:microsoft.com/office/officeart/2005/8/layout/hList1"/>
    <dgm:cxn modelId="{EEF9C8A6-B93B-4769-B729-0E4B8A666D46}" type="presParOf" srcId="{B9DBB778-47FD-4BEC-837B-A0D29EB50B74}" destId="{44C2FB9B-DEB9-47C1-9CB7-491EA6ACA999}" srcOrd="0" destOrd="0" presId="urn:microsoft.com/office/officeart/2005/8/layout/hList1"/>
    <dgm:cxn modelId="{16D23AA4-013E-405E-A418-022AE1913DC4}" type="presParOf" srcId="{B9DBB778-47FD-4BEC-837B-A0D29EB50B74}" destId="{06290232-C775-420C-8014-10AE72C27419}" srcOrd="1" destOrd="0" presId="urn:microsoft.com/office/officeart/2005/8/layout/hList1"/>
    <dgm:cxn modelId="{E9B1B0DF-1ADA-4A98-89B9-3C4B0D73AE74}" type="presParOf" srcId="{B4F07AC9-28FD-4DE8-91D2-50CB40BE2FAA}" destId="{FE9D7EBF-47C7-469D-BB7D-5CB40F2658B7}" srcOrd="1" destOrd="0" presId="urn:microsoft.com/office/officeart/2005/8/layout/hList1"/>
    <dgm:cxn modelId="{411E9147-D177-48FF-B319-7A475849D836}" type="presParOf" srcId="{B4F07AC9-28FD-4DE8-91D2-50CB40BE2FAA}" destId="{B35EA7A5-A101-4ED1-975B-071CB5A79893}" srcOrd="2" destOrd="0" presId="urn:microsoft.com/office/officeart/2005/8/layout/hList1"/>
    <dgm:cxn modelId="{C9EB8937-B9D9-4514-A831-1026FE540AE2}" type="presParOf" srcId="{B35EA7A5-A101-4ED1-975B-071CB5A79893}" destId="{D681D92C-FB20-4C03-A60B-E2A5EA5EACA2}" srcOrd="0" destOrd="0" presId="urn:microsoft.com/office/officeart/2005/8/layout/hList1"/>
    <dgm:cxn modelId="{D4DA844E-3D1C-4049-8CB1-A62CBF93D34C}" type="presParOf" srcId="{B35EA7A5-A101-4ED1-975B-071CB5A79893}" destId="{4F33A63D-89FA-4362-BA93-B11157BA3FD3}" srcOrd="1" destOrd="0" presId="urn:microsoft.com/office/officeart/2005/8/layout/hList1"/>
    <dgm:cxn modelId="{9B0E377D-9C35-4ACD-8145-D038560062AD}" type="presParOf" srcId="{B4F07AC9-28FD-4DE8-91D2-50CB40BE2FAA}" destId="{CE3BCD9E-F296-4B5E-BB08-A0BE1134BEF0}" srcOrd="3" destOrd="0" presId="urn:microsoft.com/office/officeart/2005/8/layout/hList1"/>
    <dgm:cxn modelId="{201336EF-87AF-4A23-9DC9-5A52337D5BA1}" type="presParOf" srcId="{B4F07AC9-28FD-4DE8-91D2-50CB40BE2FAA}" destId="{257782DF-57AA-40C1-B386-37E9D4FF0A3D}" srcOrd="4" destOrd="0" presId="urn:microsoft.com/office/officeart/2005/8/layout/hList1"/>
    <dgm:cxn modelId="{6FBF88F4-6E14-4526-A1B8-0248C8915848}" type="presParOf" srcId="{257782DF-57AA-40C1-B386-37E9D4FF0A3D}" destId="{9F66400F-1271-4EDB-BEDD-D50086EAE9F5}" srcOrd="0" destOrd="0" presId="urn:microsoft.com/office/officeart/2005/8/layout/hList1"/>
    <dgm:cxn modelId="{262A64BF-A7CD-4D9A-BBB1-401F00525461}" type="presParOf" srcId="{257782DF-57AA-40C1-B386-37E9D4FF0A3D}" destId="{E8175447-A22D-4A8F-86A0-FA84650703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9A054A-36B8-4BD0-9B7E-F2DC7ACD10A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pt-BR"/>
        </a:p>
      </dgm:t>
    </dgm:pt>
    <dgm:pt modelId="{9F2EE1A6-F530-49EF-83E3-9A6D75DDA8A8}">
      <dgm:prSet/>
      <dgm:spPr/>
      <dgm:t>
        <a:bodyPr/>
        <a:lstStyle/>
        <a:p>
          <a:pPr rtl="0"/>
          <a:r>
            <a:rPr lang="pt-BR" smtClean="0"/>
            <a:t>Conteúdos relevantes</a:t>
          </a:r>
          <a:endParaRPr lang="pt-BR"/>
        </a:p>
      </dgm:t>
    </dgm:pt>
    <dgm:pt modelId="{ED051559-FEA1-4A63-940E-D192FCFBB8FF}" type="parTrans" cxnId="{9B002E85-9828-417C-A6CF-34B37C74A001}">
      <dgm:prSet/>
      <dgm:spPr/>
      <dgm:t>
        <a:bodyPr/>
        <a:lstStyle/>
        <a:p>
          <a:endParaRPr lang="pt-BR"/>
        </a:p>
      </dgm:t>
    </dgm:pt>
    <dgm:pt modelId="{D4C56CB0-B11B-40DC-9EC5-573E2BACFE90}" type="sibTrans" cxnId="{9B002E85-9828-417C-A6CF-34B37C74A001}">
      <dgm:prSet/>
      <dgm:spPr/>
      <dgm:t>
        <a:bodyPr/>
        <a:lstStyle/>
        <a:p>
          <a:endParaRPr lang="pt-BR"/>
        </a:p>
      </dgm:t>
    </dgm:pt>
    <dgm:pt modelId="{F269CEC5-1862-4EF8-AB1D-3D02B0823319}">
      <dgm:prSet/>
      <dgm:spPr/>
      <dgm:t>
        <a:bodyPr/>
        <a:lstStyle/>
        <a:p>
          <a:pPr rtl="0"/>
          <a:r>
            <a:rPr lang="pt-BR" dirty="0" smtClean="0"/>
            <a:t>Violência</a:t>
          </a:r>
          <a:endParaRPr lang="pt-BR" dirty="0"/>
        </a:p>
      </dgm:t>
    </dgm:pt>
    <dgm:pt modelId="{2C395405-A4AD-4E87-8DE9-4926993CF03D}" type="parTrans" cxnId="{B28A352D-4624-46CD-BC8C-B0B0F65E5E7F}">
      <dgm:prSet/>
      <dgm:spPr/>
      <dgm:t>
        <a:bodyPr/>
        <a:lstStyle/>
        <a:p>
          <a:endParaRPr lang="pt-BR"/>
        </a:p>
      </dgm:t>
    </dgm:pt>
    <dgm:pt modelId="{DBCA42DB-47D7-4B04-8CDD-9B0FCF644820}" type="sibTrans" cxnId="{B28A352D-4624-46CD-BC8C-B0B0F65E5E7F}">
      <dgm:prSet/>
      <dgm:spPr/>
      <dgm:t>
        <a:bodyPr/>
        <a:lstStyle/>
        <a:p>
          <a:endParaRPr lang="pt-BR"/>
        </a:p>
      </dgm:t>
    </dgm:pt>
    <dgm:pt modelId="{DD4404BA-AFAB-4EBA-B2DE-DF07CD256CAB}">
      <dgm:prSet/>
      <dgm:spPr/>
      <dgm:t>
        <a:bodyPr/>
        <a:lstStyle/>
        <a:p>
          <a:pPr rtl="0"/>
          <a:r>
            <a:rPr lang="pt-BR" smtClean="0"/>
            <a:t>Linguagem ofensiva</a:t>
          </a:r>
          <a:endParaRPr lang="pt-BR"/>
        </a:p>
      </dgm:t>
    </dgm:pt>
    <dgm:pt modelId="{2DA33027-7431-4B61-A5A5-DB603FCB16AC}" type="parTrans" cxnId="{229136D6-ABD2-40B2-BBB5-E6AFEBB27732}">
      <dgm:prSet/>
      <dgm:spPr/>
      <dgm:t>
        <a:bodyPr/>
        <a:lstStyle/>
        <a:p>
          <a:endParaRPr lang="pt-BR"/>
        </a:p>
      </dgm:t>
    </dgm:pt>
    <dgm:pt modelId="{452EA471-FC03-409F-A71E-99F0170F511E}" type="sibTrans" cxnId="{229136D6-ABD2-40B2-BBB5-E6AFEBB27732}">
      <dgm:prSet/>
      <dgm:spPr/>
      <dgm:t>
        <a:bodyPr/>
        <a:lstStyle/>
        <a:p>
          <a:endParaRPr lang="pt-BR"/>
        </a:p>
      </dgm:t>
    </dgm:pt>
    <dgm:pt modelId="{DC60B8CC-7E8D-4611-A013-0A6D7C69CB9A}">
      <dgm:prSet/>
      <dgm:spPr/>
      <dgm:t>
        <a:bodyPr/>
        <a:lstStyle/>
        <a:p>
          <a:pPr rtl="0"/>
          <a:r>
            <a:rPr lang="pt-BR" smtClean="0"/>
            <a:t>Sexo</a:t>
          </a:r>
          <a:endParaRPr lang="pt-BR"/>
        </a:p>
      </dgm:t>
    </dgm:pt>
    <dgm:pt modelId="{2E42D59C-AAD5-4A90-8D07-BCCBA020795E}" type="parTrans" cxnId="{7A601E8D-1C13-4052-9D65-1B1EB1877243}">
      <dgm:prSet/>
      <dgm:spPr/>
      <dgm:t>
        <a:bodyPr/>
        <a:lstStyle/>
        <a:p>
          <a:endParaRPr lang="pt-BR"/>
        </a:p>
      </dgm:t>
    </dgm:pt>
    <dgm:pt modelId="{32459687-44C6-4E17-B029-B4EEF3EAE5FC}" type="sibTrans" cxnId="{7A601E8D-1C13-4052-9D65-1B1EB1877243}">
      <dgm:prSet/>
      <dgm:spPr/>
      <dgm:t>
        <a:bodyPr/>
        <a:lstStyle/>
        <a:p>
          <a:endParaRPr lang="pt-BR"/>
        </a:p>
      </dgm:t>
    </dgm:pt>
    <dgm:pt modelId="{D22A794E-45F6-4CA7-B579-892CBF41B6C1}">
      <dgm:prSet/>
      <dgm:spPr/>
      <dgm:t>
        <a:bodyPr/>
        <a:lstStyle/>
        <a:p>
          <a:pPr rtl="0"/>
          <a:r>
            <a:rPr lang="pt-BR" smtClean="0"/>
            <a:t>Nudez</a:t>
          </a:r>
          <a:endParaRPr lang="pt-BR"/>
        </a:p>
      </dgm:t>
    </dgm:pt>
    <dgm:pt modelId="{1C8F73A7-92CE-4501-B7B3-1FBF6AE32F86}" type="parTrans" cxnId="{21E01FFA-671C-4090-8540-93EBA35ED3A3}">
      <dgm:prSet/>
      <dgm:spPr/>
      <dgm:t>
        <a:bodyPr/>
        <a:lstStyle/>
        <a:p>
          <a:endParaRPr lang="pt-BR"/>
        </a:p>
      </dgm:t>
    </dgm:pt>
    <dgm:pt modelId="{5569F73B-CFFB-4241-A7AF-2A4D57DA3550}" type="sibTrans" cxnId="{21E01FFA-671C-4090-8540-93EBA35ED3A3}">
      <dgm:prSet/>
      <dgm:spPr/>
      <dgm:t>
        <a:bodyPr/>
        <a:lstStyle/>
        <a:p>
          <a:endParaRPr lang="pt-BR"/>
        </a:p>
      </dgm:t>
    </dgm:pt>
    <dgm:pt modelId="{0B251689-094E-4B2F-B970-648689D0C849}">
      <dgm:prSet/>
      <dgm:spPr/>
      <dgm:t>
        <a:bodyPr/>
        <a:lstStyle/>
        <a:p>
          <a:pPr rtl="0"/>
          <a:r>
            <a:rPr lang="pt-BR" smtClean="0"/>
            <a:t>Faixas etárias</a:t>
          </a:r>
          <a:endParaRPr lang="pt-BR"/>
        </a:p>
      </dgm:t>
    </dgm:pt>
    <dgm:pt modelId="{94C602CD-5F5F-4363-A004-18B1355A8390}" type="parTrans" cxnId="{A6DCCFCF-369A-4F99-83C6-57A0DBDD35A4}">
      <dgm:prSet/>
      <dgm:spPr/>
      <dgm:t>
        <a:bodyPr/>
        <a:lstStyle/>
        <a:p>
          <a:endParaRPr lang="pt-BR"/>
        </a:p>
      </dgm:t>
    </dgm:pt>
    <dgm:pt modelId="{6AAF7756-A7AB-483B-9DE6-9E8094F124FA}" type="sibTrans" cxnId="{A6DCCFCF-369A-4F99-83C6-57A0DBDD35A4}">
      <dgm:prSet/>
      <dgm:spPr/>
      <dgm:t>
        <a:bodyPr/>
        <a:lstStyle/>
        <a:p>
          <a:endParaRPr lang="pt-BR"/>
        </a:p>
      </dgm:t>
    </dgm:pt>
    <dgm:pt modelId="{BF5BA96F-20E5-4C42-90E1-747422394BA3}">
      <dgm:prSet/>
      <dgm:spPr/>
      <dgm:t>
        <a:bodyPr/>
        <a:lstStyle/>
        <a:p>
          <a:pPr rtl="0"/>
          <a:r>
            <a:rPr lang="pt-BR" smtClean="0"/>
            <a:t>10, 13, 16 e 18 anos</a:t>
          </a:r>
          <a:endParaRPr lang="pt-BR"/>
        </a:p>
      </dgm:t>
    </dgm:pt>
    <dgm:pt modelId="{DF7ECF54-3740-472B-8573-6E320DDD212B}" type="parTrans" cxnId="{56041734-196B-4D87-8A6B-A45141DCC764}">
      <dgm:prSet/>
      <dgm:spPr/>
      <dgm:t>
        <a:bodyPr/>
        <a:lstStyle/>
        <a:p>
          <a:endParaRPr lang="pt-BR"/>
        </a:p>
      </dgm:t>
    </dgm:pt>
    <dgm:pt modelId="{FA71DEC0-90EE-4832-A00C-9A6B7C6AA770}" type="sibTrans" cxnId="{56041734-196B-4D87-8A6B-A45141DCC764}">
      <dgm:prSet/>
      <dgm:spPr/>
      <dgm:t>
        <a:bodyPr/>
        <a:lstStyle/>
        <a:p>
          <a:endParaRPr lang="pt-BR"/>
        </a:p>
      </dgm:t>
    </dgm:pt>
    <dgm:pt modelId="{1E929A71-104E-4575-87B5-FD4C700EDE67}">
      <dgm:prSet/>
      <dgm:spPr/>
      <dgm:t>
        <a:bodyPr/>
        <a:lstStyle/>
        <a:p>
          <a:pPr rtl="0"/>
          <a:r>
            <a:rPr lang="pt-BR" smtClean="0"/>
            <a:t>Parental Guidance</a:t>
          </a:r>
          <a:endParaRPr lang="pt-BR"/>
        </a:p>
      </dgm:t>
    </dgm:pt>
    <dgm:pt modelId="{252403A1-FE8D-4812-8721-AE6082A06325}" type="parTrans" cxnId="{F99B7BDC-8D46-48EB-A94B-ABBC20C2DC33}">
      <dgm:prSet/>
      <dgm:spPr/>
      <dgm:t>
        <a:bodyPr/>
        <a:lstStyle/>
        <a:p>
          <a:endParaRPr lang="pt-BR"/>
        </a:p>
      </dgm:t>
    </dgm:pt>
    <dgm:pt modelId="{1142579B-E767-402C-B854-F51DF50390FD}" type="sibTrans" cxnId="{F99B7BDC-8D46-48EB-A94B-ABBC20C2DC33}">
      <dgm:prSet/>
      <dgm:spPr/>
      <dgm:t>
        <a:bodyPr/>
        <a:lstStyle/>
        <a:p>
          <a:endParaRPr lang="pt-BR"/>
        </a:p>
      </dgm:t>
    </dgm:pt>
    <dgm:pt modelId="{5E4F19C3-6827-460A-A4A5-FE3DB2FCC88D}">
      <dgm:prSet/>
      <dgm:spPr/>
      <dgm:t>
        <a:bodyPr/>
        <a:lstStyle/>
        <a:p>
          <a:pPr rtl="0"/>
          <a:r>
            <a:rPr lang="pt-BR" smtClean="0"/>
            <a:t>Watershed Period</a:t>
          </a:r>
          <a:endParaRPr lang="pt-BR"/>
        </a:p>
      </dgm:t>
    </dgm:pt>
    <dgm:pt modelId="{CDD5A9FF-0ACF-4590-ACD6-75127998EC95}" type="parTrans" cxnId="{64F11870-E0C0-438F-A3AA-30E850716244}">
      <dgm:prSet/>
      <dgm:spPr/>
      <dgm:t>
        <a:bodyPr/>
        <a:lstStyle/>
        <a:p>
          <a:endParaRPr lang="pt-BR"/>
        </a:p>
      </dgm:t>
    </dgm:pt>
    <dgm:pt modelId="{96A9D847-9FB4-41BC-BDDE-FFA6809135BB}" type="sibTrans" cxnId="{64F11870-E0C0-438F-A3AA-30E850716244}">
      <dgm:prSet/>
      <dgm:spPr/>
      <dgm:t>
        <a:bodyPr/>
        <a:lstStyle/>
        <a:p>
          <a:endParaRPr lang="pt-BR"/>
        </a:p>
      </dgm:t>
    </dgm:pt>
    <dgm:pt modelId="{EF2F4CA6-C12A-432A-B358-0AB22A0A128E}">
      <dgm:prSet/>
      <dgm:spPr/>
      <dgm:t>
        <a:bodyPr/>
        <a:lstStyle/>
        <a:p>
          <a:pPr rtl="0"/>
          <a:r>
            <a:rPr lang="en-US" smtClean="0"/>
            <a:t>21h00 a 05h00 (televisão aberta) e 20h00 a 05h00 (acesso condicionado)</a:t>
          </a:r>
          <a:endParaRPr lang="pt-BR"/>
        </a:p>
      </dgm:t>
    </dgm:pt>
    <dgm:pt modelId="{4B6CC0BF-18B1-4602-85AA-EF019A50D806}" type="parTrans" cxnId="{39159607-FD04-441C-957C-7D40E8233D80}">
      <dgm:prSet/>
      <dgm:spPr/>
      <dgm:t>
        <a:bodyPr/>
        <a:lstStyle/>
        <a:p>
          <a:endParaRPr lang="pt-BR"/>
        </a:p>
      </dgm:t>
    </dgm:pt>
    <dgm:pt modelId="{C8A42CA0-3112-47C0-82AD-DB6A7C8CA24D}" type="sibTrans" cxnId="{39159607-FD04-441C-957C-7D40E8233D80}">
      <dgm:prSet/>
      <dgm:spPr/>
      <dgm:t>
        <a:bodyPr/>
        <a:lstStyle/>
        <a:p>
          <a:endParaRPr lang="pt-BR"/>
        </a:p>
      </dgm:t>
    </dgm:pt>
    <dgm:pt modelId="{FFCE615E-6EAE-4D5E-9731-BBE2A81C28C0}">
      <dgm:prSet/>
      <dgm:spPr/>
      <dgm:t>
        <a:bodyPr/>
        <a:lstStyle/>
        <a:p>
          <a:pPr rtl="0"/>
          <a:r>
            <a:rPr lang="en-US" smtClean="0"/>
            <a:t>Mecanismos de bloqueio</a:t>
          </a:r>
          <a:endParaRPr lang="pt-BR"/>
        </a:p>
      </dgm:t>
    </dgm:pt>
    <dgm:pt modelId="{A5EEF157-87AF-4574-AFE5-C52A1A937486}" type="parTrans" cxnId="{1EC5587E-BC13-4930-9DD3-3DF5B01A533A}">
      <dgm:prSet/>
      <dgm:spPr/>
      <dgm:t>
        <a:bodyPr/>
        <a:lstStyle/>
        <a:p>
          <a:endParaRPr lang="pt-BR"/>
        </a:p>
      </dgm:t>
    </dgm:pt>
    <dgm:pt modelId="{757E2BAC-0098-4EAF-A1D1-2858DF9E702B}" type="sibTrans" cxnId="{1EC5587E-BC13-4930-9DD3-3DF5B01A533A}">
      <dgm:prSet/>
      <dgm:spPr/>
      <dgm:t>
        <a:bodyPr/>
        <a:lstStyle/>
        <a:p>
          <a:endParaRPr lang="pt-BR"/>
        </a:p>
      </dgm:t>
    </dgm:pt>
    <dgm:pt modelId="{29322018-5FB7-44BA-BC12-75F9E6446F40}" type="pres">
      <dgm:prSet presAssocID="{CD9A054A-36B8-4BD0-9B7E-F2DC7ACD10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D18B586-2D77-4405-98CD-4018952C733A}" type="pres">
      <dgm:prSet presAssocID="{9F2EE1A6-F530-49EF-83E3-9A6D75DDA8A8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A9D7B13-ED95-4C74-8CFD-F51B307153FB}" type="pres">
      <dgm:prSet presAssocID="{9F2EE1A6-F530-49EF-83E3-9A6D75DDA8A8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7928A9D-3D66-425F-9CDC-F0535E85C510}" type="pres">
      <dgm:prSet presAssocID="{0B251689-094E-4B2F-B970-648689D0C84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0D83C7-C75A-4065-936B-4C433044B004}" type="pres">
      <dgm:prSet presAssocID="{0B251689-094E-4B2F-B970-648689D0C849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0057EEF-330F-4E63-895F-88A830678A27}" type="pres">
      <dgm:prSet presAssocID="{1E929A71-104E-4575-87B5-FD4C700EDE6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3AAACB0-2C49-40FB-A0CF-C7CAD9D8D768}" type="pres">
      <dgm:prSet presAssocID="{1142579B-E767-402C-B854-F51DF50390FD}" presName="spacer" presStyleCnt="0"/>
      <dgm:spPr/>
    </dgm:pt>
    <dgm:pt modelId="{A59843FE-7265-4A1B-AA93-782B6427DA55}" type="pres">
      <dgm:prSet presAssocID="{5E4F19C3-6827-460A-A4A5-FE3DB2FCC88D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3F248CA-5036-4A60-93A2-C6235AB4D62C}" type="pres">
      <dgm:prSet presAssocID="{5E4F19C3-6827-460A-A4A5-FE3DB2FCC88D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3311793-D5A3-442F-BBF5-EECFBFEA2F3C}" type="pres">
      <dgm:prSet presAssocID="{FFCE615E-6EAE-4D5E-9731-BBE2A81C28C0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6FB8D9B-0E0E-4040-821A-0FE2F1A11458}" type="presOf" srcId="{5E4F19C3-6827-460A-A4A5-FE3DB2FCC88D}" destId="{A59843FE-7265-4A1B-AA93-782B6427DA55}" srcOrd="0" destOrd="0" presId="urn:microsoft.com/office/officeart/2005/8/layout/vList2"/>
    <dgm:cxn modelId="{153CDDFC-7760-4896-AE64-15E4F9039FAB}" type="presOf" srcId="{DD4404BA-AFAB-4EBA-B2DE-DF07CD256CAB}" destId="{4A9D7B13-ED95-4C74-8CFD-F51B307153FB}" srcOrd="0" destOrd="1" presId="urn:microsoft.com/office/officeart/2005/8/layout/vList2"/>
    <dgm:cxn modelId="{133D4AFF-6740-40DC-BC13-C674BAC8AD48}" type="presOf" srcId="{DC60B8CC-7E8D-4611-A013-0A6D7C69CB9A}" destId="{4A9D7B13-ED95-4C74-8CFD-F51B307153FB}" srcOrd="0" destOrd="2" presId="urn:microsoft.com/office/officeart/2005/8/layout/vList2"/>
    <dgm:cxn modelId="{5EA42BFD-F3D7-4E60-B450-3373C3AFCFBE}" type="presOf" srcId="{9F2EE1A6-F530-49EF-83E3-9A6D75DDA8A8}" destId="{5D18B586-2D77-4405-98CD-4018952C733A}" srcOrd="0" destOrd="0" presId="urn:microsoft.com/office/officeart/2005/8/layout/vList2"/>
    <dgm:cxn modelId="{7A601E8D-1C13-4052-9D65-1B1EB1877243}" srcId="{9F2EE1A6-F530-49EF-83E3-9A6D75DDA8A8}" destId="{DC60B8CC-7E8D-4611-A013-0A6D7C69CB9A}" srcOrd="2" destOrd="0" parTransId="{2E42D59C-AAD5-4A90-8D07-BCCBA020795E}" sibTransId="{32459687-44C6-4E17-B029-B4EEF3EAE5FC}"/>
    <dgm:cxn modelId="{AD6A5BE0-FE85-41BD-BBA5-3FD7B97D2F0F}" type="presOf" srcId="{CD9A054A-36B8-4BD0-9B7E-F2DC7ACD10A5}" destId="{29322018-5FB7-44BA-BC12-75F9E6446F40}" srcOrd="0" destOrd="0" presId="urn:microsoft.com/office/officeart/2005/8/layout/vList2"/>
    <dgm:cxn modelId="{F99B7BDC-8D46-48EB-A94B-ABBC20C2DC33}" srcId="{CD9A054A-36B8-4BD0-9B7E-F2DC7ACD10A5}" destId="{1E929A71-104E-4575-87B5-FD4C700EDE67}" srcOrd="2" destOrd="0" parTransId="{252403A1-FE8D-4812-8721-AE6082A06325}" sibTransId="{1142579B-E767-402C-B854-F51DF50390FD}"/>
    <dgm:cxn modelId="{9DD086C1-BCCF-4840-8FEE-5D5F895CBAF6}" type="presOf" srcId="{D22A794E-45F6-4CA7-B579-892CBF41B6C1}" destId="{4A9D7B13-ED95-4C74-8CFD-F51B307153FB}" srcOrd="0" destOrd="3" presId="urn:microsoft.com/office/officeart/2005/8/layout/vList2"/>
    <dgm:cxn modelId="{56041734-196B-4D87-8A6B-A45141DCC764}" srcId="{0B251689-094E-4B2F-B970-648689D0C849}" destId="{BF5BA96F-20E5-4C42-90E1-747422394BA3}" srcOrd="0" destOrd="0" parTransId="{DF7ECF54-3740-472B-8573-6E320DDD212B}" sibTransId="{FA71DEC0-90EE-4832-A00C-9A6B7C6AA770}"/>
    <dgm:cxn modelId="{098E0004-4BD2-4BFB-BF3C-C3DCD2FE514F}" type="presOf" srcId="{F269CEC5-1862-4EF8-AB1D-3D02B0823319}" destId="{4A9D7B13-ED95-4C74-8CFD-F51B307153FB}" srcOrd="0" destOrd="0" presId="urn:microsoft.com/office/officeart/2005/8/layout/vList2"/>
    <dgm:cxn modelId="{FFD1ECEC-E65A-48BC-89DE-945BEC79E680}" type="presOf" srcId="{EF2F4CA6-C12A-432A-B358-0AB22A0A128E}" destId="{63F248CA-5036-4A60-93A2-C6235AB4D62C}" srcOrd="0" destOrd="0" presId="urn:microsoft.com/office/officeart/2005/8/layout/vList2"/>
    <dgm:cxn modelId="{B28A352D-4624-46CD-BC8C-B0B0F65E5E7F}" srcId="{9F2EE1A6-F530-49EF-83E3-9A6D75DDA8A8}" destId="{F269CEC5-1862-4EF8-AB1D-3D02B0823319}" srcOrd="0" destOrd="0" parTransId="{2C395405-A4AD-4E87-8DE9-4926993CF03D}" sibTransId="{DBCA42DB-47D7-4B04-8CDD-9B0FCF644820}"/>
    <dgm:cxn modelId="{CED1E9E0-B463-44CE-B9E2-FF63DE850AE7}" type="presOf" srcId="{0B251689-094E-4B2F-B970-648689D0C849}" destId="{B7928A9D-3D66-425F-9CDC-F0535E85C510}" srcOrd="0" destOrd="0" presId="urn:microsoft.com/office/officeart/2005/8/layout/vList2"/>
    <dgm:cxn modelId="{9D13C47D-89E2-493C-9CED-0D54D95801D0}" type="presOf" srcId="{1E929A71-104E-4575-87B5-FD4C700EDE67}" destId="{00057EEF-330F-4E63-895F-88A830678A27}" srcOrd="0" destOrd="0" presId="urn:microsoft.com/office/officeart/2005/8/layout/vList2"/>
    <dgm:cxn modelId="{99D1F157-15FF-4373-B594-68B4CA31E4BE}" type="presOf" srcId="{BF5BA96F-20E5-4C42-90E1-747422394BA3}" destId="{680D83C7-C75A-4065-936B-4C433044B004}" srcOrd="0" destOrd="0" presId="urn:microsoft.com/office/officeart/2005/8/layout/vList2"/>
    <dgm:cxn modelId="{A6DCCFCF-369A-4F99-83C6-57A0DBDD35A4}" srcId="{CD9A054A-36B8-4BD0-9B7E-F2DC7ACD10A5}" destId="{0B251689-094E-4B2F-B970-648689D0C849}" srcOrd="1" destOrd="0" parTransId="{94C602CD-5F5F-4363-A004-18B1355A8390}" sibTransId="{6AAF7756-A7AB-483B-9DE6-9E8094F124FA}"/>
    <dgm:cxn modelId="{9B002E85-9828-417C-A6CF-34B37C74A001}" srcId="{CD9A054A-36B8-4BD0-9B7E-F2DC7ACD10A5}" destId="{9F2EE1A6-F530-49EF-83E3-9A6D75DDA8A8}" srcOrd="0" destOrd="0" parTransId="{ED051559-FEA1-4A63-940E-D192FCFBB8FF}" sibTransId="{D4C56CB0-B11B-40DC-9EC5-573E2BACFE90}"/>
    <dgm:cxn modelId="{39159607-FD04-441C-957C-7D40E8233D80}" srcId="{5E4F19C3-6827-460A-A4A5-FE3DB2FCC88D}" destId="{EF2F4CA6-C12A-432A-B358-0AB22A0A128E}" srcOrd="0" destOrd="0" parTransId="{4B6CC0BF-18B1-4602-85AA-EF019A50D806}" sibTransId="{C8A42CA0-3112-47C0-82AD-DB6A7C8CA24D}"/>
    <dgm:cxn modelId="{FD6E0192-53B6-46A6-9236-39E8CDBD6874}" type="presOf" srcId="{FFCE615E-6EAE-4D5E-9731-BBE2A81C28C0}" destId="{A3311793-D5A3-442F-BBF5-EECFBFEA2F3C}" srcOrd="0" destOrd="0" presId="urn:microsoft.com/office/officeart/2005/8/layout/vList2"/>
    <dgm:cxn modelId="{229136D6-ABD2-40B2-BBB5-E6AFEBB27732}" srcId="{9F2EE1A6-F530-49EF-83E3-9A6D75DDA8A8}" destId="{DD4404BA-AFAB-4EBA-B2DE-DF07CD256CAB}" srcOrd="1" destOrd="0" parTransId="{2DA33027-7431-4B61-A5A5-DB603FCB16AC}" sibTransId="{452EA471-FC03-409F-A71E-99F0170F511E}"/>
    <dgm:cxn modelId="{1EC5587E-BC13-4930-9DD3-3DF5B01A533A}" srcId="{CD9A054A-36B8-4BD0-9B7E-F2DC7ACD10A5}" destId="{FFCE615E-6EAE-4D5E-9731-BBE2A81C28C0}" srcOrd="4" destOrd="0" parTransId="{A5EEF157-87AF-4574-AFE5-C52A1A937486}" sibTransId="{757E2BAC-0098-4EAF-A1D1-2858DF9E702B}"/>
    <dgm:cxn modelId="{21E01FFA-671C-4090-8540-93EBA35ED3A3}" srcId="{9F2EE1A6-F530-49EF-83E3-9A6D75DDA8A8}" destId="{D22A794E-45F6-4CA7-B579-892CBF41B6C1}" srcOrd="3" destOrd="0" parTransId="{1C8F73A7-92CE-4501-B7B3-1FBF6AE32F86}" sibTransId="{5569F73B-CFFB-4241-A7AF-2A4D57DA3550}"/>
    <dgm:cxn modelId="{64F11870-E0C0-438F-A3AA-30E850716244}" srcId="{CD9A054A-36B8-4BD0-9B7E-F2DC7ACD10A5}" destId="{5E4F19C3-6827-460A-A4A5-FE3DB2FCC88D}" srcOrd="3" destOrd="0" parTransId="{CDD5A9FF-0ACF-4590-ACD6-75127998EC95}" sibTransId="{96A9D847-9FB4-41BC-BDDE-FFA6809135BB}"/>
    <dgm:cxn modelId="{D7535ABD-BFDF-46DE-9B5A-DF2C31C07A48}" type="presParOf" srcId="{29322018-5FB7-44BA-BC12-75F9E6446F40}" destId="{5D18B586-2D77-4405-98CD-4018952C733A}" srcOrd="0" destOrd="0" presId="urn:microsoft.com/office/officeart/2005/8/layout/vList2"/>
    <dgm:cxn modelId="{AAB65CB2-515D-40F5-9A54-34E33B0C659F}" type="presParOf" srcId="{29322018-5FB7-44BA-BC12-75F9E6446F40}" destId="{4A9D7B13-ED95-4C74-8CFD-F51B307153FB}" srcOrd="1" destOrd="0" presId="urn:microsoft.com/office/officeart/2005/8/layout/vList2"/>
    <dgm:cxn modelId="{E4718844-1CC7-47BC-A863-0D3C0FBE44D7}" type="presParOf" srcId="{29322018-5FB7-44BA-BC12-75F9E6446F40}" destId="{B7928A9D-3D66-425F-9CDC-F0535E85C510}" srcOrd="2" destOrd="0" presId="urn:microsoft.com/office/officeart/2005/8/layout/vList2"/>
    <dgm:cxn modelId="{ED700E1C-EC9F-4399-AF0F-E99055708251}" type="presParOf" srcId="{29322018-5FB7-44BA-BC12-75F9E6446F40}" destId="{680D83C7-C75A-4065-936B-4C433044B004}" srcOrd="3" destOrd="0" presId="urn:microsoft.com/office/officeart/2005/8/layout/vList2"/>
    <dgm:cxn modelId="{6AE463FE-FC28-4664-A154-196205BFE2AC}" type="presParOf" srcId="{29322018-5FB7-44BA-BC12-75F9E6446F40}" destId="{00057EEF-330F-4E63-895F-88A830678A27}" srcOrd="4" destOrd="0" presId="urn:microsoft.com/office/officeart/2005/8/layout/vList2"/>
    <dgm:cxn modelId="{4A866C2C-CB83-4461-B075-3A94E644AB41}" type="presParOf" srcId="{29322018-5FB7-44BA-BC12-75F9E6446F40}" destId="{03AAACB0-2C49-40FB-A0CF-C7CAD9D8D768}" srcOrd="5" destOrd="0" presId="urn:microsoft.com/office/officeart/2005/8/layout/vList2"/>
    <dgm:cxn modelId="{947BADB9-E96E-41BB-8858-7C523A1700CD}" type="presParOf" srcId="{29322018-5FB7-44BA-BC12-75F9E6446F40}" destId="{A59843FE-7265-4A1B-AA93-782B6427DA55}" srcOrd="6" destOrd="0" presId="urn:microsoft.com/office/officeart/2005/8/layout/vList2"/>
    <dgm:cxn modelId="{5D291BC2-FCFB-408C-B6F8-2AE6D1A45A19}" type="presParOf" srcId="{29322018-5FB7-44BA-BC12-75F9E6446F40}" destId="{63F248CA-5036-4A60-93A2-C6235AB4D62C}" srcOrd="7" destOrd="0" presId="urn:microsoft.com/office/officeart/2005/8/layout/vList2"/>
    <dgm:cxn modelId="{E8E8D4EA-C141-4B32-8376-713EAB318C13}" type="presParOf" srcId="{29322018-5FB7-44BA-BC12-75F9E6446F40}" destId="{A3311793-D5A3-442F-BBF5-EECFBFEA2F3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DABCA4-F0B3-40D2-A0E7-711A95F1B4F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4F5A02E-35CE-4842-A066-905862A60CE3}">
      <dgm:prSet phldrT="[Texto]"/>
      <dgm:spPr/>
      <dgm:t>
        <a:bodyPr/>
        <a:lstStyle/>
        <a:p>
          <a:r>
            <a:rPr lang="pt-BR"/>
            <a:t>Classificação recusada</a:t>
          </a:r>
        </a:p>
      </dgm:t>
    </dgm:pt>
    <dgm:pt modelId="{ED6C0124-7E11-4E50-8356-46DD4CF08544}" type="parTrans" cxnId="{23D41984-5EFF-4CAE-B578-C6A6044DD4A2}">
      <dgm:prSet/>
      <dgm:spPr/>
      <dgm:t>
        <a:bodyPr/>
        <a:lstStyle/>
        <a:p>
          <a:endParaRPr lang="pt-BR"/>
        </a:p>
      </dgm:t>
    </dgm:pt>
    <dgm:pt modelId="{8B800467-B01A-4144-818B-E52439662CAB}" type="sibTrans" cxnId="{23D41984-5EFF-4CAE-B578-C6A6044DD4A2}">
      <dgm:prSet/>
      <dgm:spPr/>
      <dgm:t>
        <a:bodyPr/>
        <a:lstStyle/>
        <a:p>
          <a:endParaRPr lang="pt-BR"/>
        </a:p>
      </dgm:t>
    </dgm:pt>
    <dgm:pt modelId="{728BC452-D63C-4781-B309-E212B6486635}">
      <dgm:prSet phldrT="[Texto]"/>
      <dgm:spPr/>
      <dgm:t>
        <a:bodyPr/>
        <a:lstStyle/>
        <a:p>
          <a:r>
            <a:rPr lang="pt-BR" dirty="0"/>
            <a:t>Pornografia infantil</a:t>
          </a:r>
        </a:p>
      </dgm:t>
    </dgm:pt>
    <dgm:pt modelId="{6C710337-71CC-4531-907D-3FC7E8F088B4}" type="parTrans" cxnId="{97685731-42FC-4645-A4B2-B68949EC847C}">
      <dgm:prSet/>
      <dgm:spPr/>
      <dgm:t>
        <a:bodyPr/>
        <a:lstStyle/>
        <a:p>
          <a:endParaRPr lang="pt-BR"/>
        </a:p>
      </dgm:t>
    </dgm:pt>
    <dgm:pt modelId="{59418709-49F3-4D07-AC28-2A643128FBB2}" type="sibTrans" cxnId="{97685731-42FC-4645-A4B2-B68949EC847C}">
      <dgm:prSet/>
      <dgm:spPr/>
      <dgm:t>
        <a:bodyPr/>
        <a:lstStyle/>
        <a:p>
          <a:endParaRPr lang="pt-BR"/>
        </a:p>
      </dgm:t>
    </dgm:pt>
    <dgm:pt modelId="{6AD0F257-7060-4C1A-A456-4059C1CA0AAA}">
      <dgm:prSet phldrT="[Texto]"/>
      <dgm:spPr/>
      <dgm:t>
        <a:bodyPr/>
        <a:lstStyle/>
        <a:p>
          <a:r>
            <a:rPr lang="pt-BR"/>
            <a:t>Propaganda a favor da guerra</a:t>
          </a:r>
        </a:p>
      </dgm:t>
    </dgm:pt>
    <dgm:pt modelId="{ABC17C72-26E6-48E0-8022-102846F3056A}" type="parTrans" cxnId="{065BC0CA-E322-4949-80E0-05F9A4568FE2}">
      <dgm:prSet/>
      <dgm:spPr/>
      <dgm:t>
        <a:bodyPr/>
        <a:lstStyle/>
        <a:p>
          <a:endParaRPr lang="pt-BR"/>
        </a:p>
      </dgm:t>
    </dgm:pt>
    <dgm:pt modelId="{6AEEC5B4-396F-4D75-8B7E-6E6B57E27205}" type="sibTrans" cxnId="{065BC0CA-E322-4949-80E0-05F9A4568FE2}">
      <dgm:prSet/>
      <dgm:spPr/>
      <dgm:t>
        <a:bodyPr/>
        <a:lstStyle/>
        <a:p>
          <a:endParaRPr lang="pt-BR"/>
        </a:p>
      </dgm:t>
    </dgm:pt>
    <dgm:pt modelId="{1F5CF9F4-53B7-4027-AA49-0D50999FAF8F}">
      <dgm:prSet phldrT="[Texto]"/>
      <dgm:spPr/>
      <dgm:t>
        <a:bodyPr/>
        <a:lstStyle/>
        <a:p>
          <a:r>
            <a:rPr lang="pt-BR"/>
            <a:t>Classificação XX</a:t>
          </a:r>
        </a:p>
      </dgm:t>
    </dgm:pt>
    <dgm:pt modelId="{A17FFAAA-0754-4D7D-A8C1-19A11035B455}" type="parTrans" cxnId="{D393CAD5-F04F-4DE4-BB23-32517ADE91F4}">
      <dgm:prSet/>
      <dgm:spPr/>
      <dgm:t>
        <a:bodyPr/>
        <a:lstStyle/>
        <a:p>
          <a:endParaRPr lang="pt-BR"/>
        </a:p>
      </dgm:t>
    </dgm:pt>
    <dgm:pt modelId="{BB6803F1-E4A8-4E48-9700-DE18F42D6EC7}" type="sibTrans" cxnId="{D393CAD5-F04F-4DE4-BB23-32517ADE91F4}">
      <dgm:prSet/>
      <dgm:spPr/>
      <dgm:t>
        <a:bodyPr/>
        <a:lstStyle/>
        <a:p>
          <a:endParaRPr lang="pt-BR"/>
        </a:p>
      </dgm:t>
    </dgm:pt>
    <dgm:pt modelId="{34C4CD79-DC77-4B01-A4AE-6D7603761183}">
      <dgm:prSet phldrT="[Texto]"/>
      <dgm:spPr/>
      <dgm:t>
        <a:bodyPr/>
        <a:lstStyle/>
        <a:p>
          <a:r>
            <a:rPr lang="pt-BR"/>
            <a:t>Condutas sexuais degradantes, que violem ou demonstrem desrespeito ao direito à dignidade humana</a:t>
          </a:r>
        </a:p>
      </dgm:t>
    </dgm:pt>
    <dgm:pt modelId="{52E5F2CC-F0D5-4966-962C-A5B07DE3E571}" type="parTrans" cxnId="{B1EF9538-A6AC-4B54-9A61-5E8A3014ADB9}">
      <dgm:prSet/>
      <dgm:spPr/>
      <dgm:t>
        <a:bodyPr/>
        <a:lstStyle/>
        <a:p>
          <a:endParaRPr lang="pt-BR"/>
        </a:p>
      </dgm:t>
    </dgm:pt>
    <dgm:pt modelId="{AA897BBE-94D4-4F17-8553-55CE2958FB89}" type="sibTrans" cxnId="{B1EF9538-A6AC-4B54-9A61-5E8A3014ADB9}">
      <dgm:prSet/>
      <dgm:spPr/>
      <dgm:t>
        <a:bodyPr/>
        <a:lstStyle/>
        <a:p>
          <a:endParaRPr lang="pt-BR"/>
        </a:p>
      </dgm:t>
    </dgm:pt>
    <dgm:pt modelId="{8D7101AA-F228-4EDD-AB68-B3BE06C5C7D9}">
      <dgm:prSet phldrT="[Texto]"/>
      <dgm:spPr/>
      <dgm:t>
        <a:bodyPr/>
        <a:lstStyle/>
        <a:p>
          <a:r>
            <a:rPr lang="pt-BR"/>
            <a:t>Bestialidade, incesto, estupro ou outros atos que degradam seres humanos</a:t>
          </a:r>
        </a:p>
      </dgm:t>
    </dgm:pt>
    <dgm:pt modelId="{91155661-F9A5-4D9B-8DF0-C3597CD5F6A7}" type="parTrans" cxnId="{0013FF73-4D71-48D7-982B-B91ACE6E16CC}">
      <dgm:prSet/>
      <dgm:spPr/>
      <dgm:t>
        <a:bodyPr/>
        <a:lstStyle/>
        <a:p>
          <a:endParaRPr lang="pt-BR"/>
        </a:p>
      </dgm:t>
    </dgm:pt>
    <dgm:pt modelId="{44B3FFF6-3227-4D0B-A342-2AA6ACD34B13}" type="sibTrans" cxnId="{0013FF73-4D71-48D7-982B-B91ACE6E16CC}">
      <dgm:prSet/>
      <dgm:spPr/>
      <dgm:t>
        <a:bodyPr/>
        <a:lstStyle/>
        <a:p>
          <a:endParaRPr lang="pt-BR"/>
        </a:p>
      </dgm:t>
    </dgm:pt>
    <dgm:pt modelId="{A5D01DDA-C13E-4B8F-953F-3BE0BF72CA8F}">
      <dgm:prSet phldrT="[Texto]"/>
      <dgm:spPr/>
      <dgm:t>
        <a:bodyPr/>
        <a:lstStyle/>
        <a:p>
          <a:r>
            <a:rPr lang="pt-BR"/>
            <a:t>Classificação X18</a:t>
          </a:r>
        </a:p>
      </dgm:t>
    </dgm:pt>
    <dgm:pt modelId="{B70833BE-6AC8-44C3-82B8-23D0531C729C}" type="parTrans" cxnId="{94F397B3-25E2-487B-BCD9-E569E5E38719}">
      <dgm:prSet/>
      <dgm:spPr/>
      <dgm:t>
        <a:bodyPr/>
        <a:lstStyle/>
        <a:p>
          <a:endParaRPr lang="pt-BR"/>
        </a:p>
      </dgm:t>
    </dgm:pt>
    <dgm:pt modelId="{B70C2A97-04EA-46BE-8974-90CC1C3E89BD}" type="sibTrans" cxnId="{94F397B3-25E2-487B-BCD9-E569E5E38719}">
      <dgm:prSet/>
      <dgm:spPr/>
      <dgm:t>
        <a:bodyPr/>
        <a:lstStyle/>
        <a:p>
          <a:endParaRPr lang="pt-BR"/>
        </a:p>
      </dgm:t>
    </dgm:pt>
    <dgm:pt modelId="{B2C6B41A-4C8C-4DBB-908E-B1D91F4A0A13}">
      <dgm:prSet phldrT="[Texto]"/>
      <dgm:spPr/>
      <dgm:t>
        <a:bodyPr/>
        <a:lstStyle/>
        <a:p>
          <a:r>
            <a:rPr lang="pt-BR" dirty="0"/>
            <a:t> Materiais passíveis de classificação </a:t>
          </a:r>
          <a:r>
            <a:rPr lang="pt-BR" b="1" dirty="0">
              <a:solidFill>
                <a:srgbClr val="FF0000"/>
              </a:solidFill>
            </a:rPr>
            <a:t>recusada</a:t>
          </a:r>
          <a:r>
            <a:rPr lang="pt-BR" dirty="0"/>
            <a:t> ou </a:t>
          </a:r>
          <a:r>
            <a:rPr lang="pt-BR" b="1" dirty="0">
              <a:solidFill>
                <a:srgbClr val="FF0000"/>
              </a:solidFill>
            </a:rPr>
            <a:t>XX</a:t>
          </a:r>
          <a:r>
            <a:rPr lang="pt-BR" dirty="0"/>
            <a:t>, mas cujo contexto ou conjunto da obra indica que são obras produzidas de boa-fé e com caráter documental, científico ou artístico ou relacionados a questões de interesse público</a:t>
          </a:r>
        </a:p>
      </dgm:t>
    </dgm:pt>
    <dgm:pt modelId="{B98DDAE5-A99E-4AE3-84A9-1907A974503A}" type="parTrans" cxnId="{419AB1D6-306D-46FB-8848-C261EFE3857E}">
      <dgm:prSet/>
      <dgm:spPr/>
      <dgm:t>
        <a:bodyPr/>
        <a:lstStyle/>
        <a:p>
          <a:endParaRPr lang="pt-BR"/>
        </a:p>
      </dgm:t>
    </dgm:pt>
    <dgm:pt modelId="{7BE64F2F-F9F4-4A85-BF57-9AA445205E7F}" type="sibTrans" cxnId="{419AB1D6-306D-46FB-8848-C261EFE3857E}">
      <dgm:prSet/>
      <dgm:spPr/>
      <dgm:t>
        <a:bodyPr/>
        <a:lstStyle/>
        <a:p>
          <a:endParaRPr lang="pt-BR"/>
        </a:p>
      </dgm:t>
    </dgm:pt>
    <dgm:pt modelId="{87946C4B-D30D-4168-A491-B25080D06EAF}">
      <dgm:prSet phldrT="[Texto]"/>
      <dgm:spPr/>
      <dgm:t>
        <a:bodyPr/>
        <a:lstStyle/>
        <a:p>
          <a:r>
            <a:rPr lang="pt-BR" dirty="0"/>
            <a:t>Defesa de ódio e incitação à violência contra grupos </a:t>
          </a:r>
          <a:r>
            <a:rPr lang="pt-BR" dirty="0" smtClean="0"/>
            <a:t>identificáveis</a:t>
          </a:r>
          <a:endParaRPr lang="pt-BR" dirty="0"/>
        </a:p>
      </dgm:t>
    </dgm:pt>
    <dgm:pt modelId="{4BFE62B4-AA98-4898-8548-75053D5BB93B}" type="parTrans" cxnId="{01DB114D-FE9B-4E4A-8A18-C53ABCC6E333}">
      <dgm:prSet/>
      <dgm:spPr/>
      <dgm:t>
        <a:bodyPr/>
        <a:lstStyle/>
        <a:p>
          <a:endParaRPr lang="pt-BR"/>
        </a:p>
      </dgm:t>
    </dgm:pt>
    <dgm:pt modelId="{DECB9A1E-B178-4445-836D-C70AFCA22F44}" type="sibTrans" cxnId="{01DB114D-FE9B-4E4A-8A18-C53ABCC6E333}">
      <dgm:prSet/>
      <dgm:spPr/>
      <dgm:t>
        <a:bodyPr/>
        <a:lstStyle/>
        <a:p>
          <a:endParaRPr lang="pt-BR"/>
        </a:p>
      </dgm:t>
    </dgm:pt>
    <dgm:pt modelId="{8A91FD53-9DCA-4018-AA3A-141C88CDFF18}">
      <dgm:prSet phldrT="[Texto]"/>
      <dgm:spPr/>
      <dgm:t>
        <a:bodyPr/>
        <a:lstStyle/>
        <a:p>
          <a:r>
            <a:rPr lang="pt-BR"/>
            <a:t>Atos que constituam incitação, encorajamento ou promoção de comportamentos danosos</a:t>
          </a:r>
        </a:p>
      </dgm:t>
    </dgm:pt>
    <dgm:pt modelId="{5591B195-4DF9-4F41-BB04-897F46770EAA}" type="parTrans" cxnId="{51C0E1D6-23C5-48CB-9544-729560B23ABD}">
      <dgm:prSet/>
      <dgm:spPr/>
      <dgm:t>
        <a:bodyPr/>
        <a:lstStyle/>
        <a:p>
          <a:endParaRPr lang="pt-BR"/>
        </a:p>
      </dgm:t>
    </dgm:pt>
    <dgm:pt modelId="{A8D272F0-DB86-418D-93D9-64BC7061FBFE}" type="sibTrans" cxnId="{51C0E1D6-23C5-48CB-9544-729560B23ABD}">
      <dgm:prSet/>
      <dgm:spPr/>
      <dgm:t>
        <a:bodyPr/>
        <a:lstStyle/>
        <a:p>
          <a:endParaRPr lang="pt-BR"/>
        </a:p>
      </dgm:t>
    </dgm:pt>
    <dgm:pt modelId="{8C6DE3E8-F1AA-4088-92B3-12CA879B4A17}">
      <dgm:prSet phldrT="[Texto]"/>
      <dgm:spPr/>
      <dgm:t>
        <a:bodyPr/>
        <a:lstStyle/>
        <a:p>
          <a:r>
            <a:rPr lang="pt-BR" dirty="0"/>
            <a:t>Violência doméstica ou sexual explícita</a:t>
          </a:r>
        </a:p>
      </dgm:t>
    </dgm:pt>
    <dgm:pt modelId="{1DD9A4EA-2E34-4CE4-ACFA-532897301106}" type="parTrans" cxnId="{B467C12F-252B-41ED-9830-DEC926A2B641}">
      <dgm:prSet/>
      <dgm:spPr/>
      <dgm:t>
        <a:bodyPr/>
        <a:lstStyle/>
        <a:p>
          <a:endParaRPr lang="pt-BR"/>
        </a:p>
      </dgm:t>
    </dgm:pt>
    <dgm:pt modelId="{E9F3B0FB-F81D-4577-A71F-1F5FD107EA23}" type="sibTrans" cxnId="{B467C12F-252B-41ED-9830-DEC926A2B641}">
      <dgm:prSet/>
      <dgm:spPr/>
      <dgm:t>
        <a:bodyPr/>
        <a:lstStyle/>
        <a:p>
          <a:endParaRPr lang="pt-BR"/>
        </a:p>
      </dgm:t>
    </dgm:pt>
    <dgm:pt modelId="{9FC7752B-6FFA-4094-81EE-0845A53961BA}">
      <dgm:prSet phldrT="[Texto]"/>
      <dgm:spPr/>
      <dgm:t>
        <a:bodyPr/>
        <a:lstStyle/>
        <a:p>
          <a:r>
            <a:rPr lang="pt-BR"/>
            <a:t>Violência extrema, retratada de modo explícito e realista</a:t>
          </a:r>
        </a:p>
      </dgm:t>
    </dgm:pt>
    <dgm:pt modelId="{C1C47399-3D93-4AD0-B82F-DA5303ADD36C}" type="parTrans" cxnId="{CBEC015C-A3CA-4272-9DFE-C10A4BE36E3E}">
      <dgm:prSet/>
      <dgm:spPr/>
      <dgm:t>
        <a:bodyPr/>
        <a:lstStyle/>
        <a:p>
          <a:endParaRPr lang="pt-BR"/>
        </a:p>
      </dgm:t>
    </dgm:pt>
    <dgm:pt modelId="{73B6C6C7-9AE9-41C5-AC56-A6B74F9181A3}" type="sibTrans" cxnId="{CBEC015C-A3CA-4272-9DFE-C10A4BE36E3E}">
      <dgm:prSet/>
      <dgm:spPr/>
      <dgm:t>
        <a:bodyPr/>
        <a:lstStyle/>
        <a:p>
          <a:endParaRPr lang="pt-BR"/>
        </a:p>
      </dgm:t>
    </dgm:pt>
    <dgm:pt modelId="{CA13CFE8-194F-459A-9193-E7A37E814BE0}">
      <dgm:prSet phldrT="[Texto]"/>
      <dgm:spPr/>
      <dgm:t>
        <a:bodyPr/>
        <a:lstStyle/>
        <a:p>
          <a:r>
            <a:rPr lang="pt-BR" b="1" dirty="0"/>
            <a:t>No caso da pornografia, a posse e a circulação constituem crimes</a:t>
          </a:r>
        </a:p>
      </dgm:t>
    </dgm:pt>
    <dgm:pt modelId="{0E8EC006-5821-453D-B646-0925825B7300}" type="parTrans" cxnId="{897D6C54-F7D5-4752-8C8C-488E8ABFDE3F}">
      <dgm:prSet/>
      <dgm:spPr/>
      <dgm:t>
        <a:bodyPr/>
        <a:lstStyle/>
        <a:p>
          <a:endParaRPr lang="pt-BR"/>
        </a:p>
      </dgm:t>
    </dgm:pt>
    <dgm:pt modelId="{14DA8899-D3FB-4820-A004-96106C3C0EFF}" type="sibTrans" cxnId="{897D6C54-F7D5-4752-8C8C-488E8ABFDE3F}">
      <dgm:prSet/>
      <dgm:spPr/>
      <dgm:t>
        <a:bodyPr/>
        <a:lstStyle/>
        <a:p>
          <a:endParaRPr lang="pt-BR"/>
        </a:p>
      </dgm:t>
    </dgm:pt>
    <dgm:pt modelId="{62BCD864-BD7A-49A0-B43E-7EF1259341F3}">
      <dgm:prSet phldrT="[Texto]"/>
      <dgm:spPr/>
      <dgm:t>
        <a:bodyPr/>
        <a:lstStyle/>
        <a:p>
          <a:r>
            <a:rPr lang="pt-BR" b="1" dirty="0"/>
            <a:t>A circulação destes materiais é ilegal</a:t>
          </a:r>
        </a:p>
      </dgm:t>
    </dgm:pt>
    <dgm:pt modelId="{D4C4D361-DB40-4F25-8F01-48C3106F87E0}" type="parTrans" cxnId="{12236235-9AE5-4A44-BDB2-5BE837A58347}">
      <dgm:prSet/>
      <dgm:spPr/>
      <dgm:t>
        <a:bodyPr/>
        <a:lstStyle/>
        <a:p>
          <a:endParaRPr lang="pt-BR"/>
        </a:p>
      </dgm:t>
    </dgm:pt>
    <dgm:pt modelId="{6085F51B-814B-495A-9CE9-4C7781A82BAD}" type="sibTrans" cxnId="{12236235-9AE5-4A44-BDB2-5BE837A58347}">
      <dgm:prSet/>
      <dgm:spPr/>
      <dgm:t>
        <a:bodyPr/>
        <a:lstStyle/>
        <a:p>
          <a:endParaRPr lang="pt-BR"/>
        </a:p>
      </dgm:t>
    </dgm:pt>
    <dgm:pt modelId="{F8C8AF7C-6474-4351-B51A-DE45D272E1EE}">
      <dgm:prSet phldrT="[Texto]"/>
      <dgm:spPr/>
      <dgm:t>
        <a:bodyPr/>
        <a:lstStyle/>
        <a:p>
          <a:endParaRPr lang="pt-BR"/>
        </a:p>
      </dgm:t>
    </dgm:pt>
    <dgm:pt modelId="{6648EABF-68F6-4669-8806-A640DDFDF2D6}" type="parTrans" cxnId="{06FD8257-2160-4018-A1DE-44EDD3993D62}">
      <dgm:prSet/>
      <dgm:spPr/>
      <dgm:t>
        <a:bodyPr/>
        <a:lstStyle/>
        <a:p>
          <a:endParaRPr lang="pt-BR"/>
        </a:p>
      </dgm:t>
    </dgm:pt>
    <dgm:pt modelId="{48D33216-6CC6-41DA-BA76-1342E39B9AF9}" type="sibTrans" cxnId="{06FD8257-2160-4018-A1DE-44EDD3993D62}">
      <dgm:prSet/>
      <dgm:spPr/>
      <dgm:t>
        <a:bodyPr/>
        <a:lstStyle/>
        <a:p>
          <a:endParaRPr lang="pt-BR"/>
        </a:p>
      </dgm:t>
    </dgm:pt>
    <dgm:pt modelId="{6B785347-55FB-48C3-B99D-E66C4351E0FD}">
      <dgm:prSet phldrT="[Texto]"/>
      <dgm:spPr/>
      <dgm:t>
        <a:bodyPr/>
        <a:lstStyle/>
        <a:p>
          <a:r>
            <a:rPr lang="pt-BR" b="1" dirty="0"/>
            <a:t>A circulação destes materiais é restrita a distribuidores com licença especial</a:t>
          </a:r>
        </a:p>
      </dgm:t>
    </dgm:pt>
    <dgm:pt modelId="{B8F66F56-4EBE-4C4B-BA37-FACBBFFA2B63}" type="parTrans" cxnId="{D9D2DCD0-FE12-45BF-A44D-87F4F9057135}">
      <dgm:prSet/>
      <dgm:spPr/>
      <dgm:t>
        <a:bodyPr/>
        <a:lstStyle/>
        <a:p>
          <a:endParaRPr lang="pt-BR"/>
        </a:p>
      </dgm:t>
    </dgm:pt>
    <dgm:pt modelId="{24CB2E65-019F-4E5D-A77D-E08EAC4C3A8C}" type="sibTrans" cxnId="{D9D2DCD0-FE12-45BF-A44D-87F4F9057135}">
      <dgm:prSet/>
      <dgm:spPr/>
      <dgm:t>
        <a:bodyPr/>
        <a:lstStyle/>
        <a:p>
          <a:endParaRPr lang="pt-BR"/>
        </a:p>
      </dgm:t>
    </dgm:pt>
    <dgm:pt modelId="{5D6ABF02-3D8E-4FBC-943B-3AA0EAB3265D}">
      <dgm:prSet phldrT="[Texto]"/>
      <dgm:spPr/>
      <dgm:t>
        <a:bodyPr/>
        <a:lstStyle/>
        <a:p>
          <a:endParaRPr lang="pt-BR"/>
        </a:p>
      </dgm:t>
    </dgm:pt>
    <dgm:pt modelId="{86DECD64-93E7-4144-A3A9-B9B925ECB161}" type="parTrans" cxnId="{C82E4316-57FC-4560-83F5-A1FE1C5A1F98}">
      <dgm:prSet/>
      <dgm:spPr/>
      <dgm:t>
        <a:bodyPr/>
        <a:lstStyle/>
        <a:p>
          <a:endParaRPr lang="pt-BR"/>
        </a:p>
      </dgm:t>
    </dgm:pt>
    <dgm:pt modelId="{E95046EA-E603-4E6A-969D-0BCBB1797CF8}" type="sibTrans" cxnId="{C82E4316-57FC-4560-83F5-A1FE1C5A1F98}">
      <dgm:prSet/>
      <dgm:spPr/>
      <dgm:t>
        <a:bodyPr/>
        <a:lstStyle/>
        <a:p>
          <a:endParaRPr lang="pt-BR"/>
        </a:p>
      </dgm:t>
    </dgm:pt>
    <dgm:pt modelId="{3753C75F-BCBF-410E-BBC3-DF487A4A2001}">
      <dgm:prSet phldrT="[Texto]"/>
      <dgm:spPr/>
      <dgm:t>
        <a:bodyPr/>
        <a:lstStyle/>
        <a:p>
          <a:endParaRPr lang="pt-BR" dirty="0"/>
        </a:p>
      </dgm:t>
    </dgm:pt>
    <dgm:pt modelId="{452C99FD-52D7-49BD-8D2C-FD2820C823BD}" type="sibTrans" cxnId="{92E096AE-B28A-4E40-8497-303B1BCE2453}">
      <dgm:prSet/>
      <dgm:spPr/>
      <dgm:t>
        <a:bodyPr/>
        <a:lstStyle/>
        <a:p>
          <a:endParaRPr lang="pt-BR"/>
        </a:p>
      </dgm:t>
    </dgm:pt>
    <dgm:pt modelId="{A54ACB6E-54EC-4210-81DC-6450EB455689}" type="parTrans" cxnId="{92E096AE-B28A-4E40-8497-303B1BCE2453}">
      <dgm:prSet/>
      <dgm:spPr/>
      <dgm:t>
        <a:bodyPr/>
        <a:lstStyle/>
        <a:p>
          <a:endParaRPr lang="pt-BR"/>
        </a:p>
      </dgm:t>
    </dgm:pt>
    <dgm:pt modelId="{65E8744E-B852-467C-B15E-200BED025907}">
      <dgm:prSet phldrT="[Texto]"/>
      <dgm:spPr/>
      <dgm:t>
        <a:bodyPr/>
        <a:lstStyle/>
        <a:p>
          <a:r>
            <a:rPr lang="pt-BR" b="1" dirty="0"/>
            <a:t>A circulação destes materiais é ilegal</a:t>
          </a:r>
        </a:p>
      </dgm:t>
    </dgm:pt>
    <dgm:pt modelId="{225FE3B6-F04C-420E-80E9-E5285E2FFD7E}" type="sibTrans" cxnId="{5E9EA525-EDE2-473C-927B-D31875AB5C02}">
      <dgm:prSet/>
      <dgm:spPr/>
      <dgm:t>
        <a:bodyPr/>
        <a:lstStyle/>
        <a:p>
          <a:endParaRPr lang="pt-BR"/>
        </a:p>
      </dgm:t>
    </dgm:pt>
    <dgm:pt modelId="{897BF353-3A27-44B2-9CD5-85E8B4D10DB8}" type="parTrans" cxnId="{5E9EA525-EDE2-473C-927B-D31875AB5C02}">
      <dgm:prSet/>
      <dgm:spPr/>
      <dgm:t>
        <a:bodyPr/>
        <a:lstStyle/>
        <a:p>
          <a:endParaRPr lang="pt-BR"/>
        </a:p>
      </dgm:t>
    </dgm:pt>
    <dgm:pt modelId="{ECFB59EA-C121-4801-8898-202A6C719BC5}">
      <dgm:prSet phldrT="[Texto]"/>
      <dgm:spPr/>
      <dgm:t>
        <a:bodyPr/>
        <a:lstStyle/>
        <a:p>
          <a:endParaRPr lang="pt-BR" dirty="0"/>
        </a:p>
      </dgm:t>
    </dgm:pt>
    <dgm:pt modelId="{C21F3713-19CB-4D35-9FFC-A5B929608B52}" type="parTrans" cxnId="{52C38B86-D1AC-46CC-8AC2-E6A1363DE60A}">
      <dgm:prSet/>
      <dgm:spPr/>
      <dgm:t>
        <a:bodyPr/>
        <a:lstStyle/>
        <a:p>
          <a:endParaRPr lang="pt-BR"/>
        </a:p>
      </dgm:t>
    </dgm:pt>
    <dgm:pt modelId="{CC305076-5ED5-4BDA-8DD5-15976DFE3F88}" type="sibTrans" cxnId="{52C38B86-D1AC-46CC-8AC2-E6A1363DE60A}">
      <dgm:prSet/>
      <dgm:spPr/>
      <dgm:t>
        <a:bodyPr/>
        <a:lstStyle/>
        <a:p>
          <a:endParaRPr lang="pt-BR"/>
        </a:p>
      </dgm:t>
    </dgm:pt>
    <dgm:pt modelId="{E9F5926E-16B3-496F-8F92-09FB487BBE5B}">
      <dgm:prSet phldrT="[Texto]"/>
      <dgm:spPr/>
      <dgm:t>
        <a:bodyPr/>
        <a:lstStyle/>
        <a:p>
          <a:endParaRPr lang="pt-BR" dirty="0"/>
        </a:p>
      </dgm:t>
    </dgm:pt>
    <dgm:pt modelId="{713E0431-303A-4823-AB9A-81031A00D5F5}" type="parTrans" cxnId="{4A1E3740-23CE-480E-8639-366607C362F3}">
      <dgm:prSet/>
      <dgm:spPr/>
      <dgm:t>
        <a:bodyPr/>
        <a:lstStyle/>
        <a:p>
          <a:endParaRPr lang="pt-BR"/>
        </a:p>
      </dgm:t>
    </dgm:pt>
    <dgm:pt modelId="{68B9E6A2-1ECF-4E73-B001-C68CF2BBF277}" type="sibTrans" cxnId="{4A1E3740-23CE-480E-8639-366607C362F3}">
      <dgm:prSet/>
      <dgm:spPr/>
      <dgm:t>
        <a:bodyPr/>
        <a:lstStyle/>
        <a:p>
          <a:endParaRPr lang="pt-BR"/>
        </a:p>
      </dgm:t>
    </dgm:pt>
    <dgm:pt modelId="{AE142AC0-4C6C-4B87-BDC4-64E4091EC2A7}">
      <dgm:prSet phldrT="[Texto]"/>
      <dgm:spPr/>
      <dgm:t>
        <a:bodyPr/>
        <a:lstStyle/>
        <a:p>
          <a:endParaRPr lang="pt-BR" dirty="0"/>
        </a:p>
      </dgm:t>
    </dgm:pt>
    <dgm:pt modelId="{2DB69763-1113-45D8-BDF4-C1EA228F9322}" type="parTrans" cxnId="{2DAE60BF-4089-4BE0-AD44-3D4F5EBFBB56}">
      <dgm:prSet/>
      <dgm:spPr/>
      <dgm:t>
        <a:bodyPr/>
        <a:lstStyle/>
        <a:p>
          <a:endParaRPr lang="pt-BR"/>
        </a:p>
      </dgm:t>
    </dgm:pt>
    <dgm:pt modelId="{CCAAED34-1ABD-492B-8F95-A24B46D43F00}" type="sibTrans" cxnId="{2DAE60BF-4089-4BE0-AD44-3D4F5EBFBB56}">
      <dgm:prSet/>
      <dgm:spPr/>
      <dgm:t>
        <a:bodyPr/>
        <a:lstStyle/>
        <a:p>
          <a:endParaRPr lang="pt-BR"/>
        </a:p>
      </dgm:t>
    </dgm:pt>
    <dgm:pt modelId="{E7F7CC73-5C28-4123-8638-31EBA414CB70}" type="pres">
      <dgm:prSet presAssocID="{C3DABCA4-F0B3-40D2-A0E7-711A95F1B4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90D0079-EEBE-4144-99D9-2E965CC432B4}" type="pres">
      <dgm:prSet presAssocID="{64F5A02E-35CE-4842-A066-905862A60CE3}" presName="composite" presStyleCnt="0"/>
      <dgm:spPr/>
    </dgm:pt>
    <dgm:pt modelId="{C4501744-C356-4AFC-95AE-DB71B8967175}" type="pres">
      <dgm:prSet presAssocID="{64F5A02E-35CE-4842-A066-905862A60CE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0A497C0-1F4F-47A6-A84E-460BB115008D}" type="pres">
      <dgm:prSet presAssocID="{64F5A02E-35CE-4842-A066-905862A60CE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3F462B-57B5-4BBB-8BEB-99C716BCA686}" type="pres">
      <dgm:prSet presAssocID="{8B800467-B01A-4144-818B-E52439662CAB}" presName="space" presStyleCnt="0"/>
      <dgm:spPr/>
    </dgm:pt>
    <dgm:pt modelId="{08826A0D-FFA0-45D4-A8FB-BB50D9C14933}" type="pres">
      <dgm:prSet presAssocID="{1F5CF9F4-53B7-4027-AA49-0D50999FAF8F}" presName="composite" presStyleCnt="0"/>
      <dgm:spPr/>
    </dgm:pt>
    <dgm:pt modelId="{B4CCC58F-1F97-411E-BA84-05DA522A66AA}" type="pres">
      <dgm:prSet presAssocID="{1F5CF9F4-53B7-4027-AA49-0D50999FAF8F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3D81B9-F3BA-47C7-871C-A9BE28DDE708}" type="pres">
      <dgm:prSet presAssocID="{1F5CF9F4-53B7-4027-AA49-0D50999FAF8F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25B176-2554-496F-8423-AC6E290EF052}" type="pres">
      <dgm:prSet presAssocID="{BB6803F1-E4A8-4E48-9700-DE18F42D6EC7}" presName="space" presStyleCnt="0"/>
      <dgm:spPr/>
    </dgm:pt>
    <dgm:pt modelId="{2C080FE5-AB1D-4AF8-BCE5-85B523CF0532}" type="pres">
      <dgm:prSet presAssocID="{A5D01DDA-C13E-4B8F-953F-3BE0BF72CA8F}" presName="composite" presStyleCnt="0"/>
      <dgm:spPr/>
    </dgm:pt>
    <dgm:pt modelId="{FA75CFE3-C110-4237-BED2-2B0E9C88FC38}" type="pres">
      <dgm:prSet presAssocID="{A5D01DDA-C13E-4B8F-953F-3BE0BF72CA8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85E2B08-B029-462E-A8B6-0485F7253763}" type="pres">
      <dgm:prSet presAssocID="{A5D01DDA-C13E-4B8F-953F-3BE0BF72CA8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2E096AE-B28A-4E40-8497-303B1BCE2453}" srcId="{64F5A02E-35CE-4842-A066-905862A60CE3}" destId="{3753C75F-BCBF-410E-BBC3-DF487A4A2001}" srcOrd="3" destOrd="0" parTransId="{A54ACB6E-54EC-4210-81DC-6450EB455689}" sibTransId="{452C99FD-52D7-49BD-8D2C-FD2820C823BD}"/>
    <dgm:cxn modelId="{AE07B61B-C449-4069-ACA9-53C63C430086}" type="presOf" srcId="{6B785347-55FB-48C3-B99D-E66C4351E0FD}" destId="{785E2B08-B029-462E-A8B6-0485F7253763}" srcOrd="0" destOrd="2" presId="urn:microsoft.com/office/officeart/2005/8/layout/hList1"/>
    <dgm:cxn modelId="{AC2B602B-6C62-4343-9FDD-6162453E6A69}" type="presOf" srcId="{E9F5926E-16B3-496F-8F92-09FB487BBE5B}" destId="{90A497C0-1F4F-47A6-A84E-460BB115008D}" srcOrd="0" destOrd="5" presId="urn:microsoft.com/office/officeart/2005/8/layout/hList1"/>
    <dgm:cxn modelId="{3B4CAC6A-E20B-4FC4-ABE1-2AA91541F114}" type="presOf" srcId="{ECFB59EA-C121-4801-8898-202A6C719BC5}" destId="{90A497C0-1F4F-47A6-A84E-460BB115008D}" srcOrd="0" destOrd="4" presId="urn:microsoft.com/office/officeart/2005/8/layout/hList1"/>
    <dgm:cxn modelId="{5E87AC20-35B9-4943-AF7A-B4F20DE28212}" type="presOf" srcId="{6AD0F257-7060-4C1A-A456-4059C1CA0AAA}" destId="{90A497C0-1F4F-47A6-A84E-460BB115008D}" srcOrd="0" destOrd="1" presId="urn:microsoft.com/office/officeart/2005/8/layout/hList1"/>
    <dgm:cxn modelId="{97685731-42FC-4645-A4B2-B68949EC847C}" srcId="{64F5A02E-35CE-4842-A066-905862A60CE3}" destId="{728BC452-D63C-4781-B309-E212B6486635}" srcOrd="0" destOrd="0" parTransId="{6C710337-71CC-4531-907D-3FC7E8F088B4}" sibTransId="{59418709-49F3-4D07-AC28-2A643128FBB2}"/>
    <dgm:cxn modelId="{94F397B3-25E2-487B-BCD9-E569E5E38719}" srcId="{C3DABCA4-F0B3-40D2-A0E7-711A95F1B4FC}" destId="{A5D01DDA-C13E-4B8F-953F-3BE0BF72CA8F}" srcOrd="2" destOrd="0" parTransId="{B70833BE-6AC8-44C3-82B8-23D0531C729C}" sibTransId="{B70C2A97-04EA-46BE-8974-90CC1C3E89BD}"/>
    <dgm:cxn modelId="{E1779DE7-530B-4F0E-8B8C-E0E00B10304B}" type="presOf" srcId="{AE142AC0-4C6C-4B87-BDC4-64E4091EC2A7}" destId="{90A497C0-1F4F-47A6-A84E-460BB115008D}" srcOrd="0" destOrd="6" presId="urn:microsoft.com/office/officeart/2005/8/layout/hList1"/>
    <dgm:cxn modelId="{C82E4316-57FC-4560-83F5-A1FE1C5A1F98}" srcId="{A5D01DDA-C13E-4B8F-953F-3BE0BF72CA8F}" destId="{5D6ABF02-3D8E-4FBC-943B-3AA0EAB3265D}" srcOrd="1" destOrd="0" parTransId="{86DECD64-93E7-4144-A3A9-B9B925ECB161}" sibTransId="{E95046EA-E603-4E6A-969D-0BCBB1797CF8}"/>
    <dgm:cxn modelId="{12236235-9AE5-4A44-BDB2-5BE837A58347}" srcId="{1F5CF9F4-53B7-4027-AA49-0D50999FAF8F}" destId="{62BCD864-BD7A-49A0-B43E-7EF1259341F3}" srcOrd="6" destOrd="0" parTransId="{D4C4D361-DB40-4F25-8F01-48C3106F87E0}" sibTransId="{6085F51B-814B-495A-9CE9-4C7781A82BAD}"/>
    <dgm:cxn modelId="{52C38B86-D1AC-46CC-8AC2-E6A1363DE60A}" srcId="{64F5A02E-35CE-4842-A066-905862A60CE3}" destId="{ECFB59EA-C121-4801-8898-202A6C719BC5}" srcOrd="4" destOrd="0" parTransId="{C21F3713-19CB-4D35-9FFC-A5B929608B52}" sibTransId="{CC305076-5ED5-4BDA-8DD5-15976DFE3F88}"/>
    <dgm:cxn modelId="{D9D2DCD0-FE12-45BF-A44D-87F4F9057135}" srcId="{A5D01DDA-C13E-4B8F-953F-3BE0BF72CA8F}" destId="{6B785347-55FB-48C3-B99D-E66C4351E0FD}" srcOrd="2" destOrd="0" parTransId="{B8F66F56-4EBE-4C4B-BA37-FACBBFFA2B63}" sibTransId="{24CB2E65-019F-4E5D-A77D-E08EAC4C3A8C}"/>
    <dgm:cxn modelId="{6BF2F488-C79E-4D11-AFD6-5660A5507652}" type="presOf" srcId="{8D7101AA-F228-4EDD-AB68-B3BE06C5C7D9}" destId="{A23D81B9-F3BA-47C7-871C-A9BE28DDE708}" srcOrd="0" destOrd="1" presId="urn:microsoft.com/office/officeart/2005/8/layout/hList1"/>
    <dgm:cxn modelId="{276F99E0-88CD-429A-B2C6-EA16611EC2C1}" type="presOf" srcId="{34C4CD79-DC77-4B01-A4AE-6D7603761183}" destId="{A23D81B9-F3BA-47C7-871C-A9BE28DDE708}" srcOrd="0" destOrd="0" presId="urn:microsoft.com/office/officeart/2005/8/layout/hList1"/>
    <dgm:cxn modelId="{01DB114D-FE9B-4E4A-8A18-C53ABCC6E333}" srcId="{64F5A02E-35CE-4842-A066-905862A60CE3}" destId="{87946C4B-D30D-4168-A491-B25080D06EAF}" srcOrd="2" destOrd="0" parTransId="{4BFE62B4-AA98-4898-8548-75053D5BB93B}" sibTransId="{DECB9A1E-B178-4445-836D-C70AFCA22F44}"/>
    <dgm:cxn modelId="{3443743F-6CCB-4FEB-A0CD-74361FA9EFE6}" type="presOf" srcId="{F8C8AF7C-6474-4351-B51A-DE45D272E1EE}" destId="{A23D81B9-F3BA-47C7-871C-A9BE28DDE708}" srcOrd="0" destOrd="5" presId="urn:microsoft.com/office/officeart/2005/8/layout/hList1"/>
    <dgm:cxn modelId="{5E0C3EBB-FA8B-46CE-A6D5-DF2E82230F2E}" type="presOf" srcId="{65E8744E-B852-467C-B15E-200BED025907}" destId="{90A497C0-1F4F-47A6-A84E-460BB115008D}" srcOrd="0" destOrd="7" presId="urn:microsoft.com/office/officeart/2005/8/layout/hList1"/>
    <dgm:cxn modelId="{B0CE249E-3E32-404A-959B-672C66C95145}" type="presOf" srcId="{64F5A02E-35CE-4842-A066-905862A60CE3}" destId="{C4501744-C356-4AFC-95AE-DB71B8967175}" srcOrd="0" destOrd="0" presId="urn:microsoft.com/office/officeart/2005/8/layout/hList1"/>
    <dgm:cxn modelId="{23D41984-5EFF-4CAE-B578-C6A6044DD4A2}" srcId="{C3DABCA4-F0B3-40D2-A0E7-711A95F1B4FC}" destId="{64F5A02E-35CE-4842-A066-905862A60CE3}" srcOrd="0" destOrd="0" parTransId="{ED6C0124-7E11-4E50-8356-46DD4CF08544}" sibTransId="{8B800467-B01A-4144-818B-E52439662CAB}"/>
    <dgm:cxn modelId="{06FD8257-2160-4018-A1DE-44EDD3993D62}" srcId="{1F5CF9F4-53B7-4027-AA49-0D50999FAF8F}" destId="{F8C8AF7C-6474-4351-B51A-DE45D272E1EE}" srcOrd="5" destOrd="0" parTransId="{6648EABF-68F6-4669-8806-A640DDFDF2D6}" sibTransId="{48D33216-6CC6-41DA-BA76-1342E39B9AF9}"/>
    <dgm:cxn modelId="{51C0E1D6-23C5-48CB-9544-729560B23ABD}" srcId="{1F5CF9F4-53B7-4027-AA49-0D50999FAF8F}" destId="{8A91FD53-9DCA-4018-AA3A-141C88CDFF18}" srcOrd="2" destOrd="0" parTransId="{5591B195-4DF9-4F41-BB04-897F46770EAA}" sibTransId="{A8D272F0-DB86-418D-93D9-64BC7061FBFE}"/>
    <dgm:cxn modelId="{E6532D89-E8DD-4B2A-B2A2-ABAA9C620841}" type="presOf" srcId="{CA13CFE8-194F-459A-9193-E7A37E814BE0}" destId="{90A497C0-1F4F-47A6-A84E-460BB115008D}" srcOrd="0" destOrd="8" presId="urn:microsoft.com/office/officeart/2005/8/layout/hList1"/>
    <dgm:cxn modelId="{84501E55-AF31-49EE-9F56-0B005E14B793}" type="presOf" srcId="{3753C75F-BCBF-410E-BBC3-DF487A4A2001}" destId="{90A497C0-1F4F-47A6-A84E-460BB115008D}" srcOrd="0" destOrd="3" presId="urn:microsoft.com/office/officeart/2005/8/layout/hList1"/>
    <dgm:cxn modelId="{205C59C0-723B-4863-AAD2-C5714DD08F14}" type="presOf" srcId="{A5D01DDA-C13E-4B8F-953F-3BE0BF72CA8F}" destId="{FA75CFE3-C110-4237-BED2-2B0E9C88FC38}" srcOrd="0" destOrd="0" presId="urn:microsoft.com/office/officeart/2005/8/layout/hList1"/>
    <dgm:cxn modelId="{CBEC015C-A3CA-4272-9DFE-C10A4BE36E3E}" srcId="{1F5CF9F4-53B7-4027-AA49-0D50999FAF8F}" destId="{9FC7752B-6FFA-4094-81EE-0845A53961BA}" srcOrd="4" destOrd="0" parTransId="{C1C47399-3D93-4AD0-B82F-DA5303ADD36C}" sibTransId="{73B6C6C7-9AE9-41C5-AC56-A6B74F9181A3}"/>
    <dgm:cxn modelId="{9B3BF3F4-251B-4F53-9B85-E4456A86CC8B}" type="presOf" srcId="{B2C6B41A-4C8C-4DBB-908E-B1D91F4A0A13}" destId="{785E2B08-B029-462E-A8B6-0485F7253763}" srcOrd="0" destOrd="0" presId="urn:microsoft.com/office/officeart/2005/8/layout/hList1"/>
    <dgm:cxn modelId="{B1EF9538-A6AC-4B54-9A61-5E8A3014ADB9}" srcId="{1F5CF9F4-53B7-4027-AA49-0D50999FAF8F}" destId="{34C4CD79-DC77-4B01-A4AE-6D7603761183}" srcOrd="0" destOrd="0" parTransId="{52E5F2CC-F0D5-4966-962C-A5B07DE3E571}" sibTransId="{AA897BBE-94D4-4F17-8553-55CE2958FB89}"/>
    <dgm:cxn modelId="{0CE122C9-EE4B-4FE9-A915-5C5729025E38}" type="presOf" srcId="{8A91FD53-9DCA-4018-AA3A-141C88CDFF18}" destId="{A23D81B9-F3BA-47C7-871C-A9BE28DDE708}" srcOrd="0" destOrd="2" presId="urn:microsoft.com/office/officeart/2005/8/layout/hList1"/>
    <dgm:cxn modelId="{7B07FA28-90B7-4619-9D78-F460CCED8BCA}" type="presOf" srcId="{62BCD864-BD7A-49A0-B43E-7EF1259341F3}" destId="{A23D81B9-F3BA-47C7-871C-A9BE28DDE708}" srcOrd="0" destOrd="6" presId="urn:microsoft.com/office/officeart/2005/8/layout/hList1"/>
    <dgm:cxn modelId="{897D6C54-F7D5-4752-8C8C-488E8ABFDE3F}" srcId="{64F5A02E-35CE-4842-A066-905862A60CE3}" destId="{CA13CFE8-194F-459A-9193-E7A37E814BE0}" srcOrd="8" destOrd="0" parTransId="{0E8EC006-5821-453D-B646-0925825B7300}" sibTransId="{14DA8899-D3FB-4820-A004-96106C3C0EFF}"/>
    <dgm:cxn modelId="{9B51C8BB-DA48-4B10-BF71-6F582B165B6B}" type="presOf" srcId="{9FC7752B-6FFA-4094-81EE-0845A53961BA}" destId="{A23D81B9-F3BA-47C7-871C-A9BE28DDE708}" srcOrd="0" destOrd="4" presId="urn:microsoft.com/office/officeart/2005/8/layout/hList1"/>
    <dgm:cxn modelId="{419AB1D6-306D-46FB-8848-C261EFE3857E}" srcId="{A5D01DDA-C13E-4B8F-953F-3BE0BF72CA8F}" destId="{B2C6B41A-4C8C-4DBB-908E-B1D91F4A0A13}" srcOrd="0" destOrd="0" parTransId="{B98DDAE5-A99E-4AE3-84A9-1907A974503A}" sibTransId="{7BE64F2F-F9F4-4A85-BF57-9AA445205E7F}"/>
    <dgm:cxn modelId="{83DA2247-E30C-45FA-A81F-58A4344A41D6}" type="presOf" srcId="{8C6DE3E8-F1AA-4088-92B3-12CA879B4A17}" destId="{A23D81B9-F3BA-47C7-871C-A9BE28DDE708}" srcOrd="0" destOrd="3" presId="urn:microsoft.com/office/officeart/2005/8/layout/hList1"/>
    <dgm:cxn modelId="{86263958-256F-4063-823C-6F6FE7AC5E1A}" type="presOf" srcId="{C3DABCA4-F0B3-40D2-A0E7-711A95F1B4FC}" destId="{E7F7CC73-5C28-4123-8638-31EBA414CB70}" srcOrd="0" destOrd="0" presId="urn:microsoft.com/office/officeart/2005/8/layout/hList1"/>
    <dgm:cxn modelId="{1E79FEF0-B838-4B08-A0CF-85853942E202}" type="presOf" srcId="{1F5CF9F4-53B7-4027-AA49-0D50999FAF8F}" destId="{B4CCC58F-1F97-411E-BA84-05DA522A66AA}" srcOrd="0" destOrd="0" presId="urn:microsoft.com/office/officeart/2005/8/layout/hList1"/>
    <dgm:cxn modelId="{3AA1A07D-A4DD-4C7C-AF38-DAEBD9213901}" type="presOf" srcId="{728BC452-D63C-4781-B309-E212B6486635}" destId="{90A497C0-1F4F-47A6-A84E-460BB115008D}" srcOrd="0" destOrd="0" presId="urn:microsoft.com/office/officeart/2005/8/layout/hList1"/>
    <dgm:cxn modelId="{0998BE48-3A12-461B-B945-A09C16E323D9}" type="presOf" srcId="{87946C4B-D30D-4168-A491-B25080D06EAF}" destId="{90A497C0-1F4F-47A6-A84E-460BB115008D}" srcOrd="0" destOrd="2" presId="urn:microsoft.com/office/officeart/2005/8/layout/hList1"/>
    <dgm:cxn modelId="{0013FF73-4D71-48D7-982B-B91ACE6E16CC}" srcId="{1F5CF9F4-53B7-4027-AA49-0D50999FAF8F}" destId="{8D7101AA-F228-4EDD-AB68-B3BE06C5C7D9}" srcOrd="1" destOrd="0" parTransId="{91155661-F9A5-4D9B-8DF0-C3597CD5F6A7}" sibTransId="{44B3FFF6-3227-4D0B-A342-2AA6ACD34B13}"/>
    <dgm:cxn modelId="{065BC0CA-E322-4949-80E0-05F9A4568FE2}" srcId="{64F5A02E-35CE-4842-A066-905862A60CE3}" destId="{6AD0F257-7060-4C1A-A456-4059C1CA0AAA}" srcOrd="1" destOrd="0" parTransId="{ABC17C72-26E6-48E0-8022-102846F3056A}" sibTransId="{6AEEC5B4-396F-4D75-8B7E-6E6B57E27205}"/>
    <dgm:cxn modelId="{FFC391B3-E995-4FC8-B8AD-B00E667825D8}" type="presOf" srcId="{5D6ABF02-3D8E-4FBC-943B-3AA0EAB3265D}" destId="{785E2B08-B029-462E-A8B6-0485F7253763}" srcOrd="0" destOrd="1" presId="urn:microsoft.com/office/officeart/2005/8/layout/hList1"/>
    <dgm:cxn modelId="{D393CAD5-F04F-4DE4-BB23-32517ADE91F4}" srcId="{C3DABCA4-F0B3-40D2-A0E7-711A95F1B4FC}" destId="{1F5CF9F4-53B7-4027-AA49-0D50999FAF8F}" srcOrd="1" destOrd="0" parTransId="{A17FFAAA-0754-4D7D-A8C1-19A11035B455}" sibTransId="{BB6803F1-E4A8-4E48-9700-DE18F42D6EC7}"/>
    <dgm:cxn modelId="{5E9EA525-EDE2-473C-927B-D31875AB5C02}" srcId="{64F5A02E-35CE-4842-A066-905862A60CE3}" destId="{65E8744E-B852-467C-B15E-200BED025907}" srcOrd="7" destOrd="0" parTransId="{897BF353-3A27-44B2-9CD5-85E8B4D10DB8}" sibTransId="{225FE3B6-F04C-420E-80E9-E5285E2FFD7E}"/>
    <dgm:cxn modelId="{4A1E3740-23CE-480E-8639-366607C362F3}" srcId="{64F5A02E-35CE-4842-A066-905862A60CE3}" destId="{E9F5926E-16B3-496F-8F92-09FB487BBE5B}" srcOrd="5" destOrd="0" parTransId="{713E0431-303A-4823-AB9A-81031A00D5F5}" sibTransId="{68B9E6A2-1ECF-4E73-B001-C68CF2BBF277}"/>
    <dgm:cxn modelId="{B467C12F-252B-41ED-9830-DEC926A2B641}" srcId="{1F5CF9F4-53B7-4027-AA49-0D50999FAF8F}" destId="{8C6DE3E8-F1AA-4088-92B3-12CA879B4A17}" srcOrd="3" destOrd="0" parTransId="{1DD9A4EA-2E34-4CE4-ACFA-532897301106}" sibTransId="{E9F3B0FB-F81D-4577-A71F-1F5FD107EA23}"/>
    <dgm:cxn modelId="{2DAE60BF-4089-4BE0-AD44-3D4F5EBFBB56}" srcId="{64F5A02E-35CE-4842-A066-905862A60CE3}" destId="{AE142AC0-4C6C-4B87-BDC4-64E4091EC2A7}" srcOrd="6" destOrd="0" parTransId="{2DB69763-1113-45D8-BDF4-C1EA228F9322}" sibTransId="{CCAAED34-1ABD-492B-8F95-A24B46D43F00}"/>
    <dgm:cxn modelId="{F27C06D7-E0D8-443D-934D-3610CED73A08}" type="presParOf" srcId="{E7F7CC73-5C28-4123-8638-31EBA414CB70}" destId="{890D0079-EEBE-4144-99D9-2E965CC432B4}" srcOrd="0" destOrd="0" presId="urn:microsoft.com/office/officeart/2005/8/layout/hList1"/>
    <dgm:cxn modelId="{A6B273C4-9E51-4CED-A6D9-9704C0D560C9}" type="presParOf" srcId="{890D0079-EEBE-4144-99D9-2E965CC432B4}" destId="{C4501744-C356-4AFC-95AE-DB71B8967175}" srcOrd="0" destOrd="0" presId="urn:microsoft.com/office/officeart/2005/8/layout/hList1"/>
    <dgm:cxn modelId="{D52CDD19-9D93-47A5-8D7A-A111C37F33A7}" type="presParOf" srcId="{890D0079-EEBE-4144-99D9-2E965CC432B4}" destId="{90A497C0-1F4F-47A6-A84E-460BB115008D}" srcOrd="1" destOrd="0" presId="urn:microsoft.com/office/officeart/2005/8/layout/hList1"/>
    <dgm:cxn modelId="{3CC81703-B680-4E63-9F6A-78FB92B883B3}" type="presParOf" srcId="{E7F7CC73-5C28-4123-8638-31EBA414CB70}" destId="{6F3F462B-57B5-4BBB-8BEB-99C716BCA686}" srcOrd="1" destOrd="0" presId="urn:microsoft.com/office/officeart/2005/8/layout/hList1"/>
    <dgm:cxn modelId="{1D282B41-B263-4B9C-A83A-7F0BBADFC196}" type="presParOf" srcId="{E7F7CC73-5C28-4123-8638-31EBA414CB70}" destId="{08826A0D-FFA0-45D4-A8FB-BB50D9C14933}" srcOrd="2" destOrd="0" presId="urn:microsoft.com/office/officeart/2005/8/layout/hList1"/>
    <dgm:cxn modelId="{AE2EC340-A096-4A4C-8CCA-1577F5041D66}" type="presParOf" srcId="{08826A0D-FFA0-45D4-A8FB-BB50D9C14933}" destId="{B4CCC58F-1F97-411E-BA84-05DA522A66AA}" srcOrd="0" destOrd="0" presId="urn:microsoft.com/office/officeart/2005/8/layout/hList1"/>
    <dgm:cxn modelId="{DD431EBB-86CD-49B9-9564-F7E4A29F35CE}" type="presParOf" srcId="{08826A0D-FFA0-45D4-A8FB-BB50D9C14933}" destId="{A23D81B9-F3BA-47C7-871C-A9BE28DDE708}" srcOrd="1" destOrd="0" presId="urn:microsoft.com/office/officeart/2005/8/layout/hList1"/>
    <dgm:cxn modelId="{A661D8DE-7347-43D1-8893-9A936652E7CF}" type="presParOf" srcId="{E7F7CC73-5C28-4123-8638-31EBA414CB70}" destId="{B325B176-2554-496F-8423-AC6E290EF052}" srcOrd="3" destOrd="0" presId="urn:microsoft.com/office/officeart/2005/8/layout/hList1"/>
    <dgm:cxn modelId="{F823FB97-7E1D-43C0-846B-63386BB6247E}" type="presParOf" srcId="{E7F7CC73-5C28-4123-8638-31EBA414CB70}" destId="{2C080FE5-AB1D-4AF8-BCE5-85B523CF0532}" srcOrd="4" destOrd="0" presId="urn:microsoft.com/office/officeart/2005/8/layout/hList1"/>
    <dgm:cxn modelId="{ACDAF41B-3AD3-4A7F-9380-3CE7206D0AF0}" type="presParOf" srcId="{2C080FE5-AB1D-4AF8-BCE5-85B523CF0532}" destId="{FA75CFE3-C110-4237-BED2-2B0E9C88FC38}" srcOrd="0" destOrd="0" presId="urn:microsoft.com/office/officeart/2005/8/layout/hList1"/>
    <dgm:cxn modelId="{D1A37A28-0DE0-45A9-B8B6-A76B23ED5B98}" type="presParOf" srcId="{2C080FE5-AB1D-4AF8-BCE5-85B523CF0532}" destId="{785E2B08-B029-462E-A8B6-0485F725376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28579C-9161-4863-A1C5-709765A76ED1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7FB8D44-14AA-4598-96BE-AE58F5DBCBDC}">
      <dgm:prSet phldrT="[Texto]"/>
      <dgm:spPr/>
      <dgm:t>
        <a:bodyPr/>
        <a:lstStyle/>
        <a:p>
          <a:r>
            <a:rPr lang="pt-BR"/>
            <a:t>Elementos de divulgação obrigatória pelos distribuidores</a:t>
          </a:r>
        </a:p>
      </dgm:t>
    </dgm:pt>
    <dgm:pt modelId="{0EFA2B98-C59B-4770-BC51-58F83FA1B92F}" type="parTrans" cxnId="{6DE2086D-2BF7-434B-8F24-3EE1833CB8AC}">
      <dgm:prSet/>
      <dgm:spPr/>
      <dgm:t>
        <a:bodyPr/>
        <a:lstStyle/>
        <a:p>
          <a:endParaRPr lang="pt-BR"/>
        </a:p>
      </dgm:t>
    </dgm:pt>
    <dgm:pt modelId="{809E5DA7-C91A-4C09-999E-1B3C843F5867}" type="sibTrans" cxnId="{6DE2086D-2BF7-434B-8F24-3EE1833CB8AC}">
      <dgm:prSet/>
      <dgm:spPr/>
      <dgm:t>
        <a:bodyPr/>
        <a:lstStyle/>
        <a:p>
          <a:endParaRPr lang="pt-BR"/>
        </a:p>
      </dgm:t>
    </dgm:pt>
    <dgm:pt modelId="{876EEFAE-3C2F-49C7-BEED-C3D52E83E585}">
      <dgm:prSet phldrT="[Texto]"/>
      <dgm:spPr/>
      <dgm:t>
        <a:bodyPr/>
        <a:lstStyle/>
        <a:p>
          <a:r>
            <a:rPr lang="pt-BR"/>
            <a:t>Abuso de álcool ou drogas (D)</a:t>
          </a:r>
        </a:p>
      </dgm:t>
    </dgm:pt>
    <dgm:pt modelId="{1B54F040-A2E3-4BEF-90C6-B5EC32A36209}" type="parTrans" cxnId="{DC4FD99D-ABCF-4286-AEE2-99988DFF5703}">
      <dgm:prSet/>
      <dgm:spPr/>
      <dgm:t>
        <a:bodyPr/>
        <a:lstStyle/>
        <a:p>
          <a:endParaRPr lang="pt-BR"/>
        </a:p>
      </dgm:t>
    </dgm:pt>
    <dgm:pt modelId="{4EAD4A66-C4B8-4512-BA49-F946630C165A}" type="sibTrans" cxnId="{DC4FD99D-ABCF-4286-AEE2-99988DFF5703}">
      <dgm:prSet/>
      <dgm:spPr/>
      <dgm:t>
        <a:bodyPr/>
        <a:lstStyle/>
        <a:p>
          <a:endParaRPr lang="pt-BR"/>
        </a:p>
      </dgm:t>
    </dgm:pt>
    <dgm:pt modelId="{4BAFB754-786C-4CBB-BE3B-C10936D5C64D}">
      <dgm:prSet phldrT="[Texto]"/>
      <dgm:spPr/>
      <dgm:t>
        <a:bodyPr/>
        <a:lstStyle/>
        <a:p>
          <a:r>
            <a:rPr lang="pt-BR"/>
            <a:t>Elementos de divulgação opcional pelos distribuidores</a:t>
          </a:r>
        </a:p>
      </dgm:t>
    </dgm:pt>
    <dgm:pt modelId="{F9BA0731-9964-40AD-91E6-A4901D81F7E6}" type="parTrans" cxnId="{2F5E20CE-254D-4DB6-B010-AEBF40D15E42}">
      <dgm:prSet/>
      <dgm:spPr/>
      <dgm:t>
        <a:bodyPr/>
        <a:lstStyle/>
        <a:p>
          <a:endParaRPr lang="pt-BR"/>
        </a:p>
      </dgm:t>
    </dgm:pt>
    <dgm:pt modelId="{05559EB9-FD1D-4C23-BFFC-E1541F8E4EC8}" type="sibTrans" cxnId="{2F5E20CE-254D-4DB6-B010-AEBF40D15E42}">
      <dgm:prSet/>
      <dgm:spPr/>
      <dgm:t>
        <a:bodyPr/>
        <a:lstStyle/>
        <a:p>
          <a:endParaRPr lang="pt-BR"/>
        </a:p>
      </dgm:t>
    </dgm:pt>
    <dgm:pt modelId="{9B42F391-26A7-4021-A8C7-6526BE4F9C0A}">
      <dgm:prSet phldrT="[Texto]"/>
      <dgm:spPr/>
      <dgm:t>
        <a:bodyPr/>
        <a:lstStyle/>
        <a:p>
          <a:r>
            <a:rPr lang="pt-BR"/>
            <a:t>Conteúdos potencialmente ofensivos a pessoas religiosas</a:t>
          </a:r>
        </a:p>
      </dgm:t>
    </dgm:pt>
    <dgm:pt modelId="{E8B09B3C-44B9-446E-962D-1B03D40551CC}" type="parTrans" cxnId="{08EDC39B-C135-471F-9CD4-EAE0196979BB}">
      <dgm:prSet/>
      <dgm:spPr/>
      <dgm:t>
        <a:bodyPr/>
        <a:lstStyle/>
        <a:p>
          <a:endParaRPr lang="pt-BR"/>
        </a:p>
      </dgm:t>
    </dgm:pt>
    <dgm:pt modelId="{79AB808A-28AF-4E88-86AC-A422202D802C}" type="sibTrans" cxnId="{08EDC39B-C135-471F-9CD4-EAE0196979BB}">
      <dgm:prSet/>
      <dgm:spPr/>
      <dgm:t>
        <a:bodyPr/>
        <a:lstStyle/>
        <a:p>
          <a:endParaRPr lang="pt-BR"/>
        </a:p>
      </dgm:t>
    </dgm:pt>
    <dgm:pt modelId="{FD9AA93C-150F-496B-9750-7EE6DFB742AC}">
      <dgm:prSet phldrT="[Texto]"/>
      <dgm:spPr/>
      <dgm:t>
        <a:bodyPr/>
        <a:lstStyle/>
        <a:p>
          <a:r>
            <a:rPr lang="pt-BR"/>
            <a:t>Cenas de horror (H)</a:t>
          </a:r>
        </a:p>
      </dgm:t>
    </dgm:pt>
    <dgm:pt modelId="{5CDBF36B-48CB-4207-8E9E-6B9ED4629F51}" type="parTrans" cxnId="{452A62A6-745F-4426-A448-AAFC48384E10}">
      <dgm:prSet/>
      <dgm:spPr/>
      <dgm:t>
        <a:bodyPr/>
        <a:lstStyle/>
        <a:p>
          <a:endParaRPr lang="pt-BR"/>
        </a:p>
      </dgm:t>
    </dgm:pt>
    <dgm:pt modelId="{9FF5E67B-986B-46A2-97AB-AAA7572097D5}" type="sibTrans" cxnId="{452A62A6-745F-4426-A448-AAFC48384E10}">
      <dgm:prSet/>
      <dgm:spPr/>
      <dgm:t>
        <a:bodyPr/>
        <a:lstStyle/>
        <a:p>
          <a:endParaRPr lang="pt-BR"/>
        </a:p>
      </dgm:t>
    </dgm:pt>
    <dgm:pt modelId="{160005E5-B2E6-4D50-874A-95652AA885D0}">
      <dgm:prSet phldrT="[Texto]"/>
      <dgm:spPr/>
      <dgm:t>
        <a:bodyPr/>
        <a:lstStyle/>
        <a:p>
          <a:r>
            <a:rPr lang="pt-BR"/>
            <a:t>Técnicas criminais (cenas que mostram atos perigosos ou ilegais de modo a tornar possível sua reprodução pelo espectador) </a:t>
          </a:r>
        </a:p>
      </dgm:t>
    </dgm:pt>
    <dgm:pt modelId="{FA0CC1C7-CD12-4B07-880D-4DE42E44BD28}" type="parTrans" cxnId="{485F7097-BDAA-4C89-B757-A2B2254B4919}">
      <dgm:prSet/>
      <dgm:spPr/>
      <dgm:t>
        <a:bodyPr/>
        <a:lstStyle/>
        <a:p>
          <a:endParaRPr lang="pt-BR"/>
        </a:p>
      </dgm:t>
    </dgm:pt>
    <dgm:pt modelId="{395223B6-917E-4DC2-8CBA-46C5EDF65B38}" type="sibTrans" cxnId="{485F7097-BDAA-4C89-B757-A2B2254B4919}">
      <dgm:prSet/>
      <dgm:spPr/>
      <dgm:t>
        <a:bodyPr/>
        <a:lstStyle/>
        <a:p>
          <a:endParaRPr lang="pt-BR"/>
        </a:p>
      </dgm:t>
    </dgm:pt>
    <dgm:pt modelId="{4E8E0874-101D-4AD9-AB92-42E7FF022225}">
      <dgm:prSet phldrT="[Texto]"/>
      <dgm:spPr/>
      <dgm:t>
        <a:bodyPr/>
        <a:lstStyle/>
        <a:p>
          <a:r>
            <a:rPr lang="pt-BR"/>
            <a:t>Atos que provavelmente serão copiados ou imitados por crianças</a:t>
          </a:r>
        </a:p>
      </dgm:t>
    </dgm:pt>
    <dgm:pt modelId="{CEE6CD9D-1E6D-4DAD-B567-E0925293C990}" type="parTrans" cxnId="{07205B52-B411-41C1-A84F-ADBA190AC502}">
      <dgm:prSet/>
      <dgm:spPr/>
      <dgm:t>
        <a:bodyPr/>
        <a:lstStyle/>
        <a:p>
          <a:endParaRPr lang="pt-BR"/>
        </a:p>
      </dgm:t>
    </dgm:pt>
    <dgm:pt modelId="{5F783F3A-BD27-41A8-A7CA-8D93BDF33A4C}" type="sibTrans" cxnId="{07205B52-B411-41C1-A84F-ADBA190AC502}">
      <dgm:prSet/>
      <dgm:spPr/>
      <dgm:t>
        <a:bodyPr/>
        <a:lstStyle/>
        <a:p>
          <a:endParaRPr lang="pt-BR"/>
        </a:p>
      </dgm:t>
    </dgm:pt>
    <dgm:pt modelId="{E3C06CDE-122D-43FB-B56E-4CC391ED1980}">
      <dgm:prSet phldrT="[Texto]"/>
      <dgm:spPr/>
      <dgm:t>
        <a:bodyPr/>
        <a:lstStyle/>
        <a:p>
          <a:r>
            <a:rPr lang="pt-BR"/>
            <a:t>Uso de linguagem ofensiva (L)</a:t>
          </a:r>
        </a:p>
      </dgm:t>
    </dgm:pt>
    <dgm:pt modelId="{9B1B1E8C-4014-4794-B3CA-CEAC238CED59}" type="parTrans" cxnId="{0B4BDBB0-2ED6-4FA9-AE29-FA796B8C88F6}">
      <dgm:prSet/>
      <dgm:spPr/>
      <dgm:t>
        <a:bodyPr/>
        <a:lstStyle/>
        <a:p>
          <a:endParaRPr lang="pt-BR"/>
        </a:p>
      </dgm:t>
    </dgm:pt>
    <dgm:pt modelId="{1C23AF45-EF19-4125-84E3-5770789866B7}" type="sibTrans" cxnId="{0B4BDBB0-2ED6-4FA9-AE29-FA796B8C88F6}">
      <dgm:prSet/>
      <dgm:spPr/>
      <dgm:t>
        <a:bodyPr/>
        <a:lstStyle/>
        <a:p>
          <a:endParaRPr lang="pt-BR"/>
        </a:p>
      </dgm:t>
    </dgm:pt>
    <dgm:pt modelId="{FC768EAA-6DBA-4AA0-AB59-80D0AB4120C1}">
      <dgm:prSet phldrT="[Texto]"/>
      <dgm:spPr/>
      <dgm:t>
        <a:bodyPr/>
        <a:lstStyle/>
        <a:p>
          <a:r>
            <a:rPr lang="pt-BR"/>
            <a:t>Cenas de nudez (N)</a:t>
          </a:r>
        </a:p>
      </dgm:t>
    </dgm:pt>
    <dgm:pt modelId="{50EA6DD4-818D-4542-9ACF-52D14382045B}" type="parTrans" cxnId="{8BAF2FDF-5DEC-4DB7-9C5A-413E80A201B0}">
      <dgm:prSet/>
      <dgm:spPr/>
      <dgm:t>
        <a:bodyPr/>
        <a:lstStyle/>
        <a:p>
          <a:endParaRPr lang="pt-BR"/>
        </a:p>
      </dgm:t>
    </dgm:pt>
    <dgm:pt modelId="{576EB398-FC93-4AEA-B939-0077A37F5E3D}" type="sibTrans" cxnId="{8BAF2FDF-5DEC-4DB7-9C5A-413E80A201B0}">
      <dgm:prSet/>
      <dgm:spPr/>
      <dgm:t>
        <a:bodyPr/>
        <a:lstStyle/>
        <a:p>
          <a:endParaRPr lang="pt-BR"/>
        </a:p>
      </dgm:t>
    </dgm:pt>
    <dgm:pt modelId="{950C2291-6F2F-454A-BC1F-1E9F703F40E8}">
      <dgm:prSet phldrT="[Texto]"/>
      <dgm:spPr/>
      <dgm:t>
        <a:bodyPr/>
        <a:lstStyle/>
        <a:p>
          <a:r>
            <a:rPr lang="pt-BR"/>
            <a:t>Discursos preconceituosos em relação a grupos com características identificáveis (P)</a:t>
          </a:r>
        </a:p>
      </dgm:t>
    </dgm:pt>
    <dgm:pt modelId="{D113C361-1662-465F-A2D7-FAFA2BC10EE5}" type="parTrans" cxnId="{372953F2-040B-40E3-840F-9D6012F9D174}">
      <dgm:prSet/>
      <dgm:spPr/>
      <dgm:t>
        <a:bodyPr/>
        <a:lstStyle/>
        <a:p>
          <a:endParaRPr lang="pt-BR"/>
        </a:p>
      </dgm:t>
    </dgm:pt>
    <dgm:pt modelId="{C2A3DB59-59C9-4397-93E2-4C444E2D1799}" type="sibTrans" cxnId="{372953F2-040B-40E3-840F-9D6012F9D174}">
      <dgm:prSet/>
      <dgm:spPr/>
      <dgm:t>
        <a:bodyPr/>
        <a:lstStyle/>
        <a:p>
          <a:endParaRPr lang="pt-BR"/>
        </a:p>
      </dgm:t>
    </dgm:pt>
    <dgm:pt modelId="{6FE7EF8B-44C6-4E6F-B066-15E2856EACFF}">
      <dgm:prSet phldrT="[Texto]"/>
      <dgm:spPr/>
      <dgm:t>
        <a:bodyPr/>
        <a:lstStyle/>
        <a:p>
          <a:r>
            <a:rPr lang="pt-BR"/>
            <a:t>Sexo (S) e violência sexual (SV)</a:t>
          </a:r>
        </a:p>
      </dgm:t>
    </dgm:pt>
    <dgm:pt modelId="{4E48DB45-883E-4A87-9227-AAF61287635D}" type="parTrans" cxnId="{41A6F558-3C10-45AD-8D95-2004638EA5D6}">
      <dgm:prSet/>
      <dgm:spPr/>
      <dgm:t>
        <a:bodyPr/>
        <a:lstStyle/>
        <a:p>
          <a:endParaRPr lang="pt-BR"/>
        </a:p>
      </dgm:t>
    </dgm:pt>
    <dgm:pt modelId="{6AF7E6F7-16DA-4135-BC71-1635F0BBF4B6}" type="sibTrans" cxnId="{41A6F558-3C10-45AD-8D95-2004638EA5D6}">
      <dgm:prSet/>
      <dgm:spPr/>
      <dgm:t>
        <a:bodyPr/>
        <a:lstStyle/>
        <a:p>
          <a:endParaRPr lang="pt-BR"/>
        </a:p>
      </dgm:t>
    </dgm:pt>
    <dgm:pt modelId="{2D0DB806-1D78-4B94-B292-B8DE7D1C6470}">
      <dgm:prSet phldrT="[Texto]"/>
      <dgm:spPr/>
      <dgm:t>
        <a:bodyPr/>
        <a:lstStyle/>
        <a:p>
          <a:r>
            <a:rPr lang="pt-BR"/>
            <a:t>Violência (V)</a:t>
          </a:r>
        </a:p>
      </dgm:t>
    </dgm:pt>
    <dgm:pt modelId="{362F2C29-32B0-4F46-9185-A589ADA0572D}" type="parTrans" cxnId="{50EE3C29-2C1B-4DA6-81D2-1D67A47862AB}">
      <dgm:prSet/>
      <dgm:spPr/>
      <dgm:t>
        <a:bodyPr/>
        <a:lstStyle/>
        <a:p>
          <a:endParaRPr lang="pt-BR"/>
        </a:p>
      </dgm:t>
    </dgm:pt>
    <dgm:pt modelId="{149E5E51-D63F-4EE5-B771-3001D1D0E40B}" type="sibTrans" cxnId="{50EE3C29-2C1B-4DA6-81D2-1D67A47862AB}">
      <dgm:prSet/>
      <dgm:spPr/>
      <dgm:t>
        <a:bodyPr/>
        <a:lstStyle/>
        <a:p>
          <a:endParaRPr lang="pt-BR"/>
        </a:p>
      </dgm:t>
    </dgm:pt>
    <dgm:pt modelId="{A918F55C-C0D9-4F36-A53E-9414B337B255}">
      <dgm:prSet phldrT="[Texto]"/>
      <dgm:spPr/>
      <dgm:t>
        <a:bodyPr/>
        <a:lstStyle/>
        <a:p>
          <a:r>
            <a:rPr lang="pt-BR"/>
            <a:t>Intensidade competitiva (elemento exclusivo dos jogos - conexão entre violência e agressividade dentro do jogo e os incentivos e recompensas conferidos aos jogadores)</a:t>
          </a:r>
        </a:p>
      </dgm:t>
    </dgm:pt>
    <dgm:pt modelId="{5BF35878-511A-4F60-9169-0CC0E89042C6}" type="parTrans" cxnId="{AA672F5E-F933-438E-B104-85AF0C9540E4}">
      <dgm:prSet/>
      <dgm:spPr/>
      <dgm:t>
        <a:bodyPr/>
        <a:lstStyle/>
        <a:p>
          <a:endParaRPr lang="pt-BR"/>
        </a:p>
      </dgm:t>
    </dgm:pt>
    <dgm:pt modelId="{F0956C83-EBBC-4305-A0C7-16255604E4E3}" type="sibTrans" cxnId="{AA672F5E-F933-438E-B104-85AF0C9540E4}">
      <dgm:prSet/>
      <dgm:spPr/>
      <dgm:t>
        <a:bodyPr/>
        <a:lstStyle/>
        <a:p>
          <a:endParaRPr lang="pt-BR"/>
        </a:p>
      </dgm:t>
    </dgm:pt>
    <dgm:pt modelId="{C49880C6-4776-4689-8149-02D08672F9DC}">
      <dgm:prSet phldrT="[Texto]"/>
      <dgm:spPr/>
      <dgm:t>
        <a:bodyPr/>
        <a:lstStyle/>
        <a:p>
          <a:r>
            <a:rPr lang="pt-BR"/>
            <a:t>Padrões visuais com potencial para causar epilepsia fotossensível</a:t>
          </a:r>
        </a:p>
      </dgm:t>
    </dgm:pt>
    <dgm:pt modelId="{13838B08-3472-406B-8967-F78C3F843777}" type="parTrans" cxnId="{7F11EF25-FC20-46E0-979B-A06ED812D6F5}">
      <dgm:prSet/>
      <dgm:spPr/>
      <dgm:t>
        <a:bodyPr/>
        <a:lstStyle/>
        <a:p>
          <a:endParaRPr lang="pt-BR"/>
        </a:p>
      </dgm:t>
    </dgm:pt>
    <dgm:pt modelId="{D8B500E4-67CC-4268-889F-F9B311B1E427}" type="sibTrans" cxnId="{7F11EF25-FC20-46E0-979B-A06ED812D6F5}">
      <dgm:prSet/>
      <dgm:spPr/>
      <dgm:t>
        <a:bodyPr/>
        <a:lstStyle/>
        <a:p>
          <a:endParaRPr lang="pt-BR"/>
        </a:p>
      </dgm:t>
    </dgm:pt>
    <dgm:pt modelId="{5EDB60E2-F301-4791-994E-78CEA241BC42}" type="pres">
      <dgm:prSet presAssocID="{AB28579C-9161-4863-A1C5-709765A76ED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DB529E0-5ED8-4516-863C-8130308D00E5}" type="pres">
      <dgm:prSet presAssocID="{67FB8D44-14AA-4598-96BE-AE58F5DBCBDC}" presName="linNode" presStyleCnt="0"/>
      <dgm:spPr/>
    </dgm:pt>
    <dgm:pt modelId="{695EBB56-6599-4640-A0F4-44D58A720576}" type="pres">
      <dgm:prSet presAssocID="{67FB8D44-14AA-4598-96BE-AE58F5DBCBDC}" presName="parTx" presStyleLbl="revTx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32C02B-A270-43B5-BAFA-53E1EDE13196}" type="pres">
      <dgm:prSet presAssocID="{67FB8D44-14AA-4598-96BE-AE58F5DBCBDC}" presName="bracket" presStyleLbl="parChTrans1D1" presStyleIdx="0" presStyleCnt="2"/>
      <dgm:spPr/>
    </dgm:pt>
    <dgm:pt modelId="{CF3037EB-1AFD-4FE8-9560-31C13F7B05FF}" type="pres">
      <dgm:prSet presAssocID="{67FB8D44-14AA-4598-96BE-AE58F5DBCBDC}" presName="spH" presStyleCnt="0"/>
      <dgm:spPr/>
    </dgm:pt>
    <dgm:pt modelId="{82618AE3-705A-4420-9796-F7EA578F413B}" type="pres">
      <dgm:prSet presAssocID="{67FB8D44-14AA-4598-96BE-AE58F5DBCBDC}" presName="des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4E7A8C3-D5D8-474E-9F53-9A2A444BC14A}" type="pres">
      <dgm:prSet presAssocID="{809E5DA7-C91A-4C09-999E-1B3C843F5867}" presName="spV" presStyleCnt="0"/>
      <dgm:spPr/>
    </dgm:pt>
    <dgm:pt modelId="{BEF83609-046A-4997-A3F2-9D2F14F6F903}" type="pres">
      <dgm:prSet presAssocID="{4BAFB754-786C-4CBB-BE3B-C10936D5C64D}" presName="linNode" presStyleCnt="0"/>
      <dgm:spPr/>
    </dgm:pt>
    <dgm:pt modelId="{E75D4F3E-805E-4D10-B051-2C482A4AF8E8}" type="pres">
      <dgm:prSet presAssocID="{4BAFB754-786C-4CBB-BE3B-C10936D5C64D}" presName="parTx" presStyleLbl="revTx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BC301A-A90C-482D-81AD-4E6B105F6947}" type="pres">
      <dgm:prSet presAssocID="{4BAFB754-786C-4CBB-BE3B-C10936D5C64D}" presName="bracket" presStyleLbl="parChTrans1D1" presStyleIdx="1" presStyleCnt="2"/>
      <dgm:spPr/>
    </dgm:pt>
    <dgm:pt modelId="{04F2F2CD-181B-45AE-A567-15BE31C40B11}" type="pres">
      <dgm:prSet presAssocID="{4BAFB754-786C-4CBB-BE3B-C10936D5C64D}" presName="spH" presStyleCnt="0"/>
      <dgm:spPr/>
    </dgm:pt>
    <dgm:pt modelId="{805CFCEA-C3B0-407A-BF64-EC0B818D3499}" type="pres">
      <dgm:prSet presAssocID="{4BAFB754-786C-4CBB-BE3B-C10936D5C64D}" presName="des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80F76AB-C069-4348-A615-7B23BA106BF1}" type="presOf" srcId="{C49880C6-4776-4689-8149-02D08672F9DC}" destId="{805CFCEA-C3B0-407A-BF64-EC0B818D3499}" srcOrd="0" destOrd="1" presId="urn:diagrams.loki3.com/BracketList+Icon"/>
    <dgm:cxn modelId="{104A5650-E45B-4326-915B-ECAA3BEBB912}" type="presOf" srcId="{6FE7EF8B-44C6-4E6F-B066-15E2856EACFF}" destId="{82618AE3-705A-4420-9796-F7EA578F413B}" srcOrd="0" destOrd="7" presId="urn:diagrams.loki3.com/BracketList+Icon"/>
    <dgm:cxn modelId="{AA672F5E-F933-438E-B104-85AF0C9540E4}" srcId="{67FB8D44-14AA-4598-96BE-AE58F5DBCBDC}" destId="{A918F55C-C0D9-4F36-A53E-9414B337B255}" srcOrd="9" destOrd="0" parTransId="{5BF35878-511A-4F60-9169-0CC0E89042C6}" sibTransId="{F0956C83-EBBC-4305-A0C7-16255604E4E3}"/>
    <dgm:cxn modelId="{41A6F558-3C10-45AD-8D95-2004638EA5D6}" srcId="{67FB8D44-14AA-4598-96BE-AE58F5DBCBDC}" destId="{6FE7EF8B-44C6-4E6F-B066-15E2856EACFF}" srcOrd="7" destOrd="0" parTransId="{4E48DB45-883E-4A87-9227-AAF61287635D}" sibTransId="{6AF7E6F7-16DA-4135-BC71-1635F0BBF4B6}"/>
    <dgm:cxn modelId="{B4307A67-C955-470C-9251-63C491EB38B8}" type="presOf" srcId="{2D0DB806-1D78-4B94-B292-B8DE7D1C6470}" destId="{82618AE3-705A-4420-9796-F7EA578F413B}" srcOrd="0" destOrd="8" presId="urn:diagrams.loki3.com/BracketList+Icon"/>
    <dgm:cxn modelId="{7F11EF25-FC20-46E0-979B-A06ED812D6F5}" srcId="{4BAFB754-786C-4CBB-BE3B-C10936D5C64D}" destId="{C49880C6-4776-4689-8149-02D08672F9DC}" srcOrd="1" destOrd="0" parTransId="{13838B08-3472-406B-8967-F78C3F843777}" sibTransId="{D8B500E4-67CC-4268-889F-F9B311B1E427}"/>
    <dgm:cxn modelId="{6F8D834F-6225-4E8B-956E-2A864628CE37}" type="presOf" srcId="{876EEFAE-3C2F-49C7-BEED-C3D52E83E585}" destId="{82618AE3-705A-4420-9796-F7EA578F413B}" srcOrd="0" destOrd="0" presId="urn:diagrams.loki3.com/BracketList+Icon"/>
    <dgm:cxn modelId="{8BAF2FDF-5DEC-4DB7-9C5A-413E80A201B0}" srcId="{67FB8D44-14AA-4598-96BE-AE58F5DBCBDC}" destId="{FC768EAA-6DBA-4AA0-AB59-80D0AB4120C1}" srcOrd="5" destOrd="0" parTransId="{50EA6DD4-818D-4542-9ACF-52D14382045B}" sibTransId="{576EB398-FC93-4AEA-B939-0077A37F5E3D}"/>
    <dgm:cxn modelId="{DC4FD99D-ABCF-4286-AEE2-99988DFF5703}" srcId="{67FB8D44-14AA-4598-96BE-AE58F5DBCBDC}" destId="{876EEFAE-3C2F-49C7-BEED-C3D52E83E585}" srcOrd="0" destOrd="0" parTransId="{1B54F040-A2E3-4BEF-90C6-B5EC32A36209}" sibTransId="{4EAD4A66-C4B8-4512-BA49-F946630C165A}"/>
    <dgm:cxn modelId="{376BC57F-9C90-4A9B-B3D7-942F1BF9CE16}" type="presOf" srcId="{950C2291-6F2F-454A-BC1F-1E9F703F40E8}" destId="{82618AE3-705A-4420-9796-F7EA578F413B}" srcOrd="0" destOrd="6" presId="urn:diagrams.loki3.com/BracketList+Icon"/>
    <dgm:cxn modelId="{485F7097-BDAA-4C89-B757-A2B2254B4919}" srcId="{67FB8D44-14AA-4598-96BE-AE58F5DBCBDC}" destId="{160005E5-B2E6-4D50-874A-95652AA885D0}" srcOrd="2" destOrd="0" parTransId="{FA0CC1C7-CD12-4B07-880D-4DE42E44BD28}" sibTransId="{395223B6-917E-4DC2-8CBA-46C5EDF65B38}"/>
    <dgm:cxn modelId="{CB54B9E0-427F-4690-B2D8-9DDEB3A75E1A}" type="presOf" srcId="{9B42F391-26A7-4021-A8C7-6526BE4F9C0A}" destId="{805CFCEA-C3B0-407A-BF64-EC0B818D3499}" srcOrd="0" destOrd="0" presId="urn:diagrams.loki3.com/BracketList+Icon"/>
    <dgm:cxn modelId="{A3B4143D-D16D-4040-A96E-B4C44B640372}" type="presOf" srcId="{FD9AA93C-150F-496B-9750-7EE6DFB742AC}" destId="{82618AE3-705A-4420-9796-F7EA578F413B}" srcOrd="0" destOrd="1" presId="urn:diagrams.loki3.com/BracketList+Icon"/>
    <dgm:cxn modelId="{BE6D0C51-4CE1-45D5-95C1-D38B3DD8A2B5}" type="presOf" srcId="{E3C06CDE-122D-43FB-B56E-4CC391ED1980}" destId="{82618AE3-705A-4420-9796-F7EA578F413B}" srcOrd="0" destOrd="4" presId="urn:diagrams.loki3.com/BracketList+Icon"/>
    <dgm:cxn modelId="{50EE3C29-2C1B-4DA6-81D2-1D67A47862AB}" srcId="{67FB8D44-14AA-4598-96BE-AE58F5DBCBDC}" destId="{2D0DB806-1D78-4B94-B292-B8DE7D1C6470}" srcOrd="8" destOrd="0" parTransId="{362F2C29-32B0-4F46-9185-A589ADA0572D}" sibTransId="{149E5E51-D63F-4EE5-B771-3001D1D0E40B}"/>
    <dgm:cxn modelId="{D9AC44C4-E2C0-4693-B68F-24755FE871B9}" type="presOf" srcId="{4E8E0874-101D-4AD9-AB92-42E7FF022225}" destId="{82618AE3-705A-4420-9796-F7EA578F413B}" srcOrd="0" destOrd="3" presId="urn:diagrams.loki3.com/BracketList+Icon"/>
    <dgm:cxn modelId="{452A62A6-745F-4426-A448-AAFC48384E10}" srcId="{67FB8D44-14AA-4598-96BE-AE58F5DBCBDC}" destId="{FD9AA93C-150F-496B-9750-7EE6DFB742AC}" srcOrd="1" destOrd="0" parTransId="{5CDBF36B-48CB-4207-8E9E-6B9ED4629F51}" sibTransId="{9FF5E67B-986B-46A2-97AB-AAA7572097D5}"/>
    <dgm:cxn modelId="{08EDC39B-C135-471F-9CD4-EAE0196979BB}" srcId="{4BAFB754-786C-4CBB-BE3B-C10936D5C64D}" destId="{9B42F391-26A7-4021-A8C7-6526BE4F9C0A}" srcOrd="0" destOrd="0" parTransId="{E8B09B3C-44B9-446E-962D-1B03D40551CC}" sibTransId="{79AB808A-28AF-4E88-86AC-A422202D802C}"/>
    <dgm:cxn modelId="{2F5E20CE-254D-4DB6-B010-AEBF40D15E42}" srcId="{AB28579C-9161-4863-A1C5-709765A76ED1}" destId="{4BAFB754-786C-4CBB-BE3B-C10936D5C64D}" srcOrd="1" destOrd="0" parTransId="{F9BA0731-9964-40AD-91E6-A4901D81F7E6}" sibTransId="{05559EB9-FD1D-4C23-BFFC-E1541F8E4EC8}"/>
    <dgm:cxn modelId="{5F7716B8-5FB8-4D20-904E-761F549C490A}" type="presOf" srcId="{A918F55C-C0D9-4F36-A53E-9414B337B255}" destId="{82618AE3-705A-4420-9796-F7EA578F413B}" srcOrd="0" destOrd="9" presId="urn:diagrams.loki3.com/BracketList+Icon"/>
    <dgm:cxn modelId="{01886904-286E-4BAD-9D95-86F94CAC8740}" type="presOf" srcId="{67FB8D44-14AA-4598-96BE-AE58F5DBCBDC}" destId="{695EBB56-6599-4640-A0F4-44D58A720576}" srcOrd="0" destOrd="0" presId="urn:diagrams.loki3.com/BracketList+Icon"/>
    <dgm:cxn modelId="{372953F2-040B-40E3-840F-9D6012F9D174}" srcId="{67FB8D44-14AA-4598-96BE-AE58F5DBCBDC}" destId="{950C2291-6F2F-454A-BC1F-1E9F703F40E8}" srcOrd="6" destOrd="0" parTransId="{D113C361-1662-465F-A2D7-FAFA2BC10EE5}" sibTransId="{C2A3DB59-59C9-4397-93E2-4C444E2D1799}"/>
    <dgm:cxn modelId="{0B4BDBB0-2ED6-4FA9-AE29-FA796B8C88F6}" srcId="{67FB8D44-14AA-4598-96BE-AE58F5DBCBDC}" destId="{E3C06CDE-122D-43FB-B56E-4CC391ED1980}" srcOrd="4" destOrd="0" parTransId="{9B1B1E8C-4014-4794-B3CA-CEAC238CED59}" sibTransId="{1C23AF45-EF19-4125-84E3-5770789866B7}"/>
    <dgm:cxn modelId="{88A78C4E-905D-4755-9C92-D62C0D223B19}" type="presOf" srcId="{AB28579C-9161-4863-A1C5-709765A76ED1}" destId="{5EDB60E2-F301-4791-994E-78CEA241BC42}" srcOrd="0" destOrd="0" presId="urn:diagrams.loki3.com/BracketList+Icon"/>
    <dgm:cxn modelId="{5DA59256-2183-4145-8D86-73CEB4345C0C}" type="presOf" srcId="{FC768EAA-6DBA-4AA0-AB59-80D0AB4120C1}" destId="{82618AE3-705A-4420-9796-F7EA578F413B}" srcOrd="0" destOrd="5" presId="urn:diagrams.loki3.com/BracketList+Icon"/>
    <dgm:cxn modelId="{6DE2086D-2BF7-434B-8F24-3EE1833CB8AC}" srcId="{AB28579C-9161-4863-A1C5-709765A76ED1}" destId="{67FB8D44-14AA-4598-96BE-AE58F5DBCBDC}" srcOrd="0" destOrd="0" parTransId="{0EFA2B98-C59B-4770-BC51-58F83FA1B92F}" sibTransId="{809E5DA7-C91A-4C09-999E-1B3C843F5867}"/>
    <dgm:cxn modelId="{27880A3E-973D-4013-A507-8015AE5C9240}" type="presOf" srcId="{160005E5-B2E6-4D50-874A-95652AA885D0}" destId="{82618AE3-705A-4420-9796-F7EA578F413B}" srcOrd="0" destOrd="2" presId="urn:diagrams.loki3.com/BracketList+Icon"/>
    <dgm:cxn modelId="{89D94FC0-0748-4204-B91A-8059915394F1}" type="presOf" srcId="{4BAFB754-786C-4CBB-BE3B-C10936D5C64D}" destId="{E75D4F3E-805E-4D10-B051-2C482A4AF8E8}" srcOrd="0" destOrd="0" presId="urn:diagrams.loki3.com/BracketList+Icon"/>
    <dgm:cxn modelId="{07205B52-B411-41C1-A84F-ADBA190AC502}" srcId="{67FB8D44-14AA-4598-96BE-AE58F5DBCBDC}" destId="{4E8E0874-101D-4AD9-AB92-42E7FF022225}" srcOrd="3" destOrd="0" parTransId="{CEE6CD9D-1E6D-4DAD-B567-E0925293C990}" sibTransId="{5F783F3A-BD27-41A8-A7CA-8D93BDF33A4C}"/>
    <dgm:cxn modelId="{FE47E158-3840-48BA-AB3B-8B579A32ADF9}" type="presParOf" srcId="{5EDB60E2-F301-4791-994E-78CEA241BC42}" destId="{1DB529E0-5ED8-4516-863C-8130308D00E5}" srcOrd="0" destOrd="0" presId="urn:diagrams.loki3.com/BracketList+Icon"/>
    <dgm:cxn modelId="{458888D6-69BD-49E9-AA0E-7E70E06576DF}" type="presParOf" srcId="{1DB529E0-5ED8-4516-863C-8130308D00E5}" destId="{695EBB56-6599-4640-A0F4-44D58A720576}" srcOrd="0" destOrd="0" presId="urn:diagrams.loki3.com/BracketList+Icon"/>
    <dgm:cxn modelId="{2CDA1B89-E9A3-4DB2-84CF-4027C4541831}" type="presParOf" srcId="{1DB529E0-5ED8-4516-863C-8130308D00E5}" destId="{5432C02B-A270-43B5-BAFA-53E1EDE13196}" srcOrd="1" destOrd="0" presId="urn:diagrams.loki3.com/BracketList+Icon"/>
    <dgm:cxn modelId="{B0F6CE3B-B3A8-49F8-BD10-4789BDA56FE4}" type="presParOf" srcId="{1DB529E0-5ED8-4516-863C-8130308D00E5}" destId="{CF3037EB-1AFD-4FE8-9560-31C13F7B05FF}" srcOrd="2" destOrd="0" presId="urn:diagrams.loki3.com/BracketList+Icon"/>
    <dgm:cxn modelId="{BB115456-1D0F-4326-B73E-A6507497B605}" type="presParOf" srcId="{1DB529E0-5ED8-4516-863C-8130308D00E5}" destId="{82618AE3-705A-4420-9796-F7EA578F413B}" srcOrd="3" destOrd="0" presId="urn:diagrams.loki3.com/BracketList+Icon"/>
    <dgm:cxn modelId="{3249737F-B96F-496B-8796-24B40DEC0E44}" type="presParOf" srcId="{5EDB60E2-F301-4791-994E-78CEA241BC42}" destId="{C4E7A8C3-D5D8-474E-9F53-9A2A444BC14A}" srcOrd="1" destOrd="0" presId="urn:diagrams.loki3.com/BracketList+Icon"/>
    <dgm:cxn modelId="{D2D9945D-E460-401C-AE00-8AF7DDABA129}" type="presParOf" srcId="{5EDB60E2-F301-4791-994E-78CEA241BC42}" destId="{BEF83609-046A-4997-A3F2-9D2F14F6F903}" srcOrd="2" destOrd="0" presId="urn:diagrams.loki3.com/BracketList+Icon"/>
    <dgm:cxn modelId="{15C016B4-6040-4654-A389-B584BED67557}" type="presParOf" srcId="{BEF83609-046A-4997-A3F2-9D2F14F6F903}" destId="{E75D4F3E-805E-4D10-B051-2C482A4AF8E8}" srcOrd="0" destOrd="0" presId="urn:diagrams.loki3.com/BracketList+Icon"/>
    <dgm:cxn modelId="{18B7AF60-80B7-4E84-AD11-2A060A48C13B}" type="presParOf" srcId="{BEF83609-046A-4997-A3F2-9D2F14F6F903}" destId="{5EBC301A-A90C-482D-81AD-4E6B105F6947}" srcOrd="1" destOrd="0" presId="urn:diagrams.loki3.com/BracketList+Icon"/>
    <dgm:cxn modelId="{D60A46CF-BDA1-48E5-A48A-F9C2BE5D34A1}" type="presParOf" srcId="{BEF83609-046A-4997-A3F2-9D2F14F6F903}" destId="{04F2F2CD-181B-45AE-A567-15BE31C40B11}" srcOrd="2" destOrd="0" presId="urn:diagrams.loki3.com/BracketList+Icon"/>
    <dgm:cxn modelId="{225DA277-3ABF-4056-9B4B-BCE2F9C96E6D}" type="presParOf" srcId="{BEF83609-046A-4997-A3F2-9D2F14F6F903}" destId="{805CFCEA-C3B0-407A-BF64-EC0B818D3499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9556F-205D-47A4-9178-B1286815B39B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BEE8A7E-4A54-486B-A586-F8A04EC4DB0D}">
      <dgm:prSet phldrT="[Texto]"/>
      <dgm:spPr/>
      <dgm:t>
        <a:bodyPr/>
        <a:lstStyle/>
        <a:p>
          <a:endParaRPr lang="pt-BR" dirty="0"/>
        </a:p>
      </dgm:t>
    </dgm:pt>
    <dgm:pt modelId="{D19733BF-6DAA-410D-B08E-2D8799CF6273}" type="parTrans" cxnId="{B3575126-60EF-4349-8809-D4B2CCB35E67}">
      <dgm:prSet/>
      <dgm:spPr/>
      <dgm:t>
        <a:bodyPr/>
        <a:lstStyle/>
        <a:p>
          <a:endParaRPr lang="pt-BR"/>
        </a:p>
      </dgm:t>
    </dgm:pt>
    <dgm:pt modelId="{94AA4505-6DE7-46B9-89EE-B05F6D4851E6}" type="sibTrans" cxnId="{B3575126-60EF-4349-8809-D4B2CCB35E67}">
      <dgm:prSet/>
      <dgm:spPr/>
      <dgm:t>
        <a:bodyPr/>
        <a:lstStyle/>
        <a:p>
          <a:endParaRPr lang="pt-BR"/>
        </a:p>
      </dgm:t>
    </dgm:pt>
    <dgm:pt modelId="{4E260F04-D0B6-4899-8874-70BE4EE3AEB3}" type="pres">
      <dgm:prSet presAssocID="{DE49556F-205D-47A4-9178-B1286815B39B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E944D5D1-7AB5-4C35-94E2-3EAE1EC43BA7}" type="pres">
      <dgm:prSet presAssocID="{2BEE8A7E-4A54-486B-A586-F8A04EC4DB0D}" presName="composite" presStyleCnt="0"/>
      <dgm:spPr/>
    </dgm:pt>
    <dgm:pt modelId="{A2862954-6545-4B2D-99F9-D13EDE473567}" type="pres">
      <dgm:prSet presAssocID="{2BEE8A7E-4A54-486B-A586-F8A04EC4DB0D}" presName="ParentAccentShape" presStyleLbl="trBgShp" presStyleIdx="0" presStyleCnt="1"/>
      <dgm:spPr/>
    </dgm:pt>
    <dgm:pt modelId="{D18434C7-F1CB-4BE5-82A0-7F23BA42884E}" type="pres">
      <dgm:prSet presAssocID="{2BEE8A7E-4A54-486B-A586-F8A04EC4DB0D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D2AF705-0120-4382-8ECC-DED1B8541C9D}" type="pres">
      <dgm:prSet presAssocID="{2BEE8A7E-4A54-486B-A586-F8A04EC4DB0D}" presName="ChildText" presStyleLbl="revTx" presStyleIdx="1" presStyleCnt="2">
        <dgm:presLayoutVars>
          <dgm:chMax val="0"/>
          <dgm:chPref val="0"/>
        </dgm:presLayoutVars>
      </dgm:prSet>
      <dgm:spPr/>
    </dgm:pt>
    <dgm:pt modelId="{D8A63272-B891-47D6-8EA8-0C02157CD206}" type="pres">
      <dgm:prSet presAssocID="{2BEE8A7E-4A54-486B-A586-F8A04EC4DB0D}" presName="ChildAccentShape" presStyleLbl="trBgShp" presStyleIdx="0" presStyleCnt="1"/>
      <dgm:spPr/>
    </dgm:pt>
    <dgm:pt modelId="{917E8D04-A7DE-4582-89A7-6B0FE6608CD1}" type="pres">
      <dgm:prSet presAssocID="{2BEE8A7E-4A54-486B-A586-F8A04EC4DB0D}" presName="Image" presStyleLbl="alignImgPlace1" presStyleIdx="0" presStyleCnt="1" custScaleX="122490" custScaleY="11769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pt-BR"/>
        </a:p>
      </dgm:t>
    </dgm:pt>
  </dgm:ptLst>
  <dgm:cxnLst>
    <dgm:cxn modelId="{B3575126-60EF-4349-8809-D4B2CCB35E67}" srcId="{DE49556F-205D-47A4-9178-B1286815B39B}" destId="{2BEE8A7E-4A54-486B-A586-F8A04EC4DB0D}" srcOrd="0" destOrd="0" parTransId="{D19733BF-6DAA-410D-B08E-2D8799CF6273}" sibTransId="{94AA4505-6DE7-46B9-89EE-B05F6D4851E6}"/>
    <dgm:cxn modelId="{587175B9-9D09-4562-8F63-2755CC56FD2B}" type="presOf" srcId="{2BEE8A7E-4A54-486B-A586-F8A04EC4DB0D}" destId="{D18434C7-F1CB-4BE5-82A0-7F23BA42884E}" srcOrd="0" destOrd="0" presId="urn:microsoft.com/office/officeart/2009/3/layout/SnapshotPictureList"/>
    <dgm:cxn modelId="{BAF6C99E-91C8-459E-8C8A-1A329F5266EF}" type="presOf" srcId="{DE49556F-205D-47A4-9178-B1286815B39B}" destId="{4E260F04-D0B6-4899-8874-70BE4EE3AEB3}" srcOrd="0" destOrd="0" presId="urn:microsoft.com/office/officeart/2009/3/layout/SnapshotPictureList"/>
    <dgm:cxn modelId="{A81DE756-F114-440A-9434-71EE63459B7F}" type="presParOf" srcId="{4E260F04-D0B6-4899-8874-70BE4EE3AEB3}" destId="{E944D5D1-7AB5-4C35-94E2-3EAE1EC43BA7}" srcOrd="0" destOrd="0" presId="urn:microsoft.com/office/officeart/2009/3/layout/SnapshotPictureList"/>
    <dgm:cxn modelId="{513A49F2-C9F1-4E90-AD64-D12ACE2FE14A}" type="presParOf" srcId="{E944D5D1-7AB5-4C35-94E2-3EAE1EC43BA7}" destId="{A2862954-6545-4B2D-99F9-D13EDE473567}" srcOrd="0" destOrd="0" presId="urn:microsoft.com/office/officeart/2009/3/layout/SnapshotPictureList"/>
    <dgm:cxn modelId="{929BD26F-D645-4E4B-BED3-95B3838BBF8F}" type="presParOf" srcId="{E944D5D1-7AB5-4C35-94E2-3EAE1EC43BA7}" destId="{D18434C7-F1CB-4BE5-82A0-7F23BA42884E}" srcOrd="1" destOrd="0" presId="urn:microsoft.com/office/officeart/2009/3/layout/SnapshotPictureList"/>
    <dgm:cxn modelId="{62B097AA-0971-4322-8E15-C3519DE5C8D8}" type="presParOf" srcId="{E944D5D1-7AB5-4C35-94E2-3EAE1EC43BA7}" destId="{DD2AF705-0120-4382-8ECC-DED1B8541C9D}" srcOrd="2" destOrd="0" presId="urn:microsoft.com/office/officeart/2009/3/layout/SnapshotPictureList"/>
    <dgm:cxn modelId="{BA5142BB-3F83-42A7-ACB1-7A647861386A}" type="presParOf" srcId="{E944D5D1-7AB5-4C35-94E2-3EAE1EC43BA7}" destId="{D8A63272-B891-47D6-8EA8-0C02157CD206}" srcOrd="3" destOrd="0" presId="urn:microsoft.com/office/officeart/2009/3/layout/SnapshotPictureList"/>
    <dgm:cxn modelId="{87102CE2-D2C1-4200-8390-FB44D9E35276}" type="presParOf" srcId="{E944D5D1-7AB5-4C35-94E2-3EAE1EC43BA7}" destId="{917E8D04-A7DE-4582-89A7-6B0FE6608CD1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D0C6F79-6EB5-4EFE-B25E-8C6BF92B5339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DABFB20-F854-4B84-AFD2-22E8ECD2A1B4}">
      <dgm:prSet phldrT="[Texto]"/>
      <dgm:spPr/>
      <dgm:t>
        <a:bodyPr/>
        <a:lstStyle/>
        <a:p>
          <a:r>
            <a:rPr lang="pt-BR" dirty="0" smtClean="0"/>
            <a:t>Faixas etárias</a:t>
          </a:r>
          <a:endParaRPr lang="pt-BR" dirty="0"/>
        </a:p>
      </dgm:t>
    </dgm:pt>
    <dgm:pt modelId="{B10D2B20-57C4-4FA3-BCEC-CD122A812F75}" type="parTrans" cxnId="{800A2110-21BD-4112-BD10-C21C4C686DBE}">
      <dgm:prSet/>
      <dgm:spPr/>
      <dgm:t>
        <a:bodyPr/>
        <a:lstStyle/>
        <a:p>
          <a:endParaRPr lang="pt-BR"/>
        </a:p>
      </dgm:t>
    </dgm:pt>
    <dgm:pt modelId="{023DEFA1-0750-41A9-BC9F-86CF809F37CA}" type="sibTrans" cxnId="{800A2110-21BD-4112-BD10-C21C4C686DBE}">
      <dgm:prSet/>
      <dgm:spPr/>
      <dgm:t>
        <a:bodyPr/>
        <a:lstStyle/>
        <a:p>
          <a:endParaRPr lang="pt-BR"/>
        </a:p>
      </dgm:t>
    </dgm:pt>
    <dgm:pt modelId="{237F112B-F46E-45DC-B698-D3D03741BF5C}">
      <dgm:prSet phldrT="[Texto]"/>
      <dgm:spPr/>
      <dgm:t>
        <a:bodyPr/>
        <a:lstStyle/>
        <a:p>
          <a:r>
            <a:rPr lang="pt-BR" dirty="0" smtClean="0"/>
            <a:t>PG</a:t>
          </a:r>
          <a:endParaRPr lang="pt-BR" dirty="0"/>
        </a:p>
      </dgm:t>
    </dgm:pt>
    <dgm:pt modelId="{8642AF39-DB6F-49A2-B144-D59410C5EFD2}" type="parTrans" cxnId="{10627E8F-E4CD-4E00-BB5A-0CD3DBA06244}">
      <dgm:prSet/>
      <dgm:spPr/>
      <dgm:t>
        <a:bodyPr/>
        <a:lstStyle/>
        <a:p>
          <a:endParaRPr lang="pt-BR"/>
        </a:p>
      </dgm:t>
    </dgm:pt>
    <dgm:pt modelId="{84390142-B7DE-44A5-8E31-7E38CAA6DA0E}" type="sibTrans" cxnId="{10627E8F-E4CD-4E00-BB5A-0CD3DBA06244}">
      <dgm:prSet/>
      <dgm:spPr/>
      <dgm:t>
        <a:bodyPr/>
        <a:lstStyle/>
        <a:p>
          <a:endParaRPr lang="pt-BR"/>
        </a:p>
      </dgm:t>
    </dgm:pt>
    <dgm:pt modelId="{AEBF78C1-4BE8-4AF6-85A5-3516DA104EED}">
      <dgm:prSet phldrT="[Texto]"/>
      <dgm:spPr/>
      <dgm:t>
        <a:bodyPr/>
        <a:lstStyle/>
        <a:p>
          <a:r>
            <a:rPr lang="pt-BR" dirty="0" smtClean="0"/>
            <a:t>7-9 PG</a:t>
          </a:r>
          <a:endParaRPr lang="pt-BR" dirty="0"/>
        </a:p>
      </dgm:t>
    </dgm:pt>
    <dgm:pt modelId="{E7ED238B-569F-48DE-8412-C1A6EA8BA335}" type="parTrans" cxnId="{B9A49FD5-175A-402B-BB61-F85E46A7A851}">
      <dgm:prSet/>
      <dgm:spPr/>
      <dgm:t>
        <a:bodyPr/>
        <a:lstStyle/>
        <a:p>
          <a:endParaRPr lang="pt-BR"/>
        </a:p>
      </dgm:t>
    </dgm:pt>
    <dgm:pt modelId="{803D60D8-D084-4C0E-89F7-BD62B344CCB3}" type="sibTrans" cxnId="{B9A49FD5-175A-402B-BB61-F85E46A7A851}">
      <dgm:prSet/>
      <dgm:spPr/>
      <dgm:t>
        <a:bodyPr/>
        <a:lstStyle/>
        <a:p>
          <a:endParaRPr lang="pt-BR"/>
        </a:p>
      </dgm:t>
    </dgm:pt>
    <dgm:pt modelId="{10D5CA4C-F4EA-4431-AC80-9A1C8F58A6BD}">
      <dgm:prSet phldrT="[Texto]"/>
      <dgm:spPr/>
      <dgm:t>
        <a:bodyPr/>
        <a:lstStyle/>
        <a:p>
          <a:r>
            <a:rPr lang="pt-BR" dirty="0" smtClean="0"/>
            <a:t>10</a:t>
          </a:r>
          <a:endParaRPr lang="pt-BR" dirty="0"/>
        </a:p>
      </dgm:t>
    </dgm:pt>
    <dgm:pt modelId="{9D86F0D8-5282-4971-BD58-C749A0C5CB69}" type="parTrans" cxnId="{F854A465-0A0F-46BD-8EB5-9A4A27ACA397}">
      <dgm:prSet/>
      <dgm:spPr/>
      <dgm:t>
        <a:bodyPr/>
        <a:lstStyle/>
        <a:p>
          <a:endParaRPr lang="pt-BR"/>
        </a:p>
      </dgm:t>
    </dgm:pt>
    <dgm:pt modelId="{B0DF5582-8750-444D-8029-F5B1FD84A8A7}" type="sibTrans" cxnId="{F854A465-0A0F-46BD-8EB5-9A4A27ACA397}">
      <dgm:prSet/>
      <dgm:spPr/>
      <dgm:t>
        <a:bodyPr/>
        <a:lstStyle/>
        <a:p>
          <a:endParaRPr lang="pt-BR"/>
        </a:p>
      </dgm:t>
    </dgm:pt>
    <dgm:pt modelId="{D2413752-34D9-4A25-AAC5-5F99A150D2EA}">
      <dgm:prSet phldrT="[Texto]"/>
      <dgm:spPr/>
      <dgm:t>
        <a:bodyPr/>
        <a:lstStyle/>
        <a:p>
          <a:r>
            <a:rPr lang="pt-BR" dirty="0" smtClean="0"/>
            <a:t>10-12 PG</a:t>
          </a:r>
          <a:endParaRPr lang="pt-BR" dirty="0"/>
        </a:p>
      </dgm:t>
    </dgm:pt>
    <dgm:pt modelId="{C6808170-09C3-4A7F-84C8-2B7E779AA11F}" type="parTrans" cxnId="{E2667FEA-45ED-4089-B7B8-6C3A9AB6D36F}">
      <dgm:prSet/>
      <dgm:spPr/>
      <dgm:t>
        <a:bodyPr/>
        <a:lstStyle/>
        <a:p>
          <a:endParaRPr lang="pt-BR"/>
        </a:p>
      </dgm:t>
    </dgm:pt>
    <dgm:pt modelId="{E99BA1EC-5048-40BE-8D01-634DBF18DCF6}" type="sibTrans" cxnId="{E2667FEA-45ED-4089-B7B8-6C3A9AB6D36F}">
      <dgm:prSet/>
      <dgm:spPr/>
      <dgm:t>
        <a:bodyPr/>
        <a:lstStyle/>
        <a:p>
          <a:endParaRPr lang="pt-BR"/>
        </a:p>
      </dgm:t>
    </dgm:pt>
    <dgm:pt modelId="{ACAA1002-212F-40AE-BFD8-0F5530546465}">
      <dgm:prSet phldrT="[Texto]"/>
      <dgm:spPr/>
      <dgm:t>
        <a:bodyPr/>
        <a:lstStyle/>
        <a:p>
          <a:r>
            <a:rPr lang="pt-BR" dirty="0" smtClean="0"/>
            <a:t>13</a:t>
          </a:r>
          <a:endParaRPr lang="pt-BR" dirty="0"/>
        </a:p>
      </dgm:t>
    </dgm:pt>
    <dgm:pt modelId="{875CBDF2-FD95-40AA-BEC1-F2434B5D2CE3}" type="parTrans" cxnId="{3F46D584-582E-4784-90CA-72BB627826F0}">
      <dgm:prSet/>
      <dgm:spPr/>
      <dgm:t>
        <a:bodyPr/>
        <a:lstStyle/>
        <a:p>
          <a:endParaRPr lang="pt-BR"/>
        </a:p>
      </dgm:t>
    </dgm:pt>
    <dgm:pt modelId="{81913FCB-CE9A-4444-866D-34ED04C2AB0A}" type="sibTrans" cxnId="{3F46D584-582E-4784-90CA-72BB627826F0}">
      <dgm:prSet/>
      <dgm:spPr/>
      <dgm:t>
        <a:bodyPr/>
        <a:lstStyle/>
        <a:p>
          <a:endParaRPr lang="pt-BR"/>
        </a:p>
      </dgm:t>
    </dgm:pt>
    <dgm:pt modelId="{D9165D19-3CB2-444A-BB35-E4D4E9CFEACA}">
      <dgm:prSet phldrT="[Texto]"/>
      <dgm:spPr/>
      <dgm:t>
        <a:bodyPr/>
        <a:lstStyle/>
        <a:p>
          <a:r>
            <a:rPr lang="pt-BR" dirty="0" smtClean="0"/>
            <a:t>16</a:t>
          </a:r>
          <a:endParaRPr lang="pt-BR" dirty="0"/>
        </a:p>
      </dgm:t>
    </dgm:pt>
    <dgm:pt modelId="{4C7B6A02-4A0D-4E0E-A90F-CE8FA9335E58}" type="parTrans" cxnId="{DF2CE211-96AF-4276-88AB-2D35948A1A3D}">
      <dgm:prSet/>
      <dgm:spPr/>
      <dgm:t>
        <a:bodyPr/>
        <a:lstStyle/>
        <a:p>
          <a:endParaRPr lang="pt-BR"/>
        </a:p>
      </dgm:t>
    </dgm:pt>
    <dgm:pt modelId="{740E6630-A7C5-45D9-8E6D-950A1E008276}" type="sibTrans" cxnId="{DF2CE211-96AF-4276-88AB-2D35948A1A3D}">
      <dgm:prSet/>
      <dgm:spPr/>
      <dgm:t>
        <a:bodyPr/>
        <a:lstStyle/>
        <a:p>
          <a:endParaRPr lang="pt-BR"/>
        </a:p>
      </dgm:t>
    </dgm:pt>
    <dgm:pt modelId="{5C4ED0A4-8229-4A16-B132-5837B405A1E5}">
      <dgm:prSet phldrT="[Texto]"/>
      <dgm:spPr/>
      <dgm:t>
        <a:bodyPr/>
        <a:lstStyle/>
        <a:p>
          <a:r>
            <a:rPr lang="pt-BR" dirty="0" smtClean="0"/>
            <a:t>18</a:t>
          </a:r>
          <a:endParaRPr lang="pt-BR" dirty="0"/>
        </a:p>
      </dgm:t>
    </dgm:pt>
    <dgm:pt modelId="{C9FDC7DD-5AF6-42AF-B04D-A408608C83C7}" type="parTrans" cxnId="{E25018E2-CA13-4D3A-8641-3D66B76565BF}">
      <dgm:prSet/>
      <dgm:spPr/>
      <dgm:t>
        <a:bodyPr/>
        <a:lstStyle/>
        <a:p>
          <a:endParaRPr lang="pt-BR"/>
        </a:p>
      </dgm:t>
    </dgm:pt>
    <dgm:pt modelId="{76F8AEF2-013C-44CE-A3D0-490C541BB58E}" type="sibTrans" cxnId="{E25018E2-CA13-4D3A-8641-3D66B76565BF}">
      <dgm:prSet/>
      <dgm:spPr/>
      <dgm:t>
        <a:bodyPr/>
        <a:lstStyle/>
        <a:p>
          <a:endParaRPr lang="pt-BR"/>
        </a:p>
      </dgm:t>
    </dgm:pt>
    <dgm:pt modelId="{5EAD4393-F19A-4AE7-BCF5-0EA3F45ECC40}" type="pres">
      <dgm:prSet presAssocID="{AD0C6F79-6EB5-4EFE-B25E-8C6BF92B533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4C9C311-6550-44C5-A83E-B0024CD801CD}" type="pres">
      <dgm:prSet presAssocID="{9DABFB20-F854-4B84-AFD2-22E8ECD2A1B4}" presName="composite" presStyleCnt="0"/>
      <dgm:spPr/>
    </dgm:pt>
    <dgm:pt modelId="{39383305-F720-46CA-B290-3F1D8DD952E7}" type="pres">
      <dgm:prSet presAssocID="{9DABFB20-F854-4B84-AFD2-22E8ECD2A1B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25D5FA7-EF00-414E-897D-B4BE7662792C}" type="pres">
      <dgm:prSet presAssocID="{9DABFB20-F854-4B84-AFD2-22E8ECD2A1B4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1B57CA3-7548-4FE5-860C-6AB96E0BE39C}" type="presOf" srcId="{D2413752-34D9-4A25-AAC5-5F99A150D2EA}" destId="{525D5FA7-EF00-414E-897D-B4BE7662792C}" srcOrd="0" destOrd="3" presId="urn:microsoft.com/office/officeart/2005/8/layout/hList1"/>
    <dgm:cxn modelId="{0534DAD9-6C64-47F5-8A2B-05E9F98955E7}" type="presOf" srcId="{D9165D19-3CB2-444A-BB35-E4D4E9CFEACA}" destId="{525D5FA7-EF00-414E-897D-B4BE7662792C}" srcOrd="0" destOrd="5" presId="urn:microsoft.com/office/officeart/2005/8/layout/hList1"/>
    <dgm:cxn modelId="{57A2A642-4E83-4458-B1E8-8B7882D4575D}" type="presOf" srcId="{9DABFB20-F854-4B84-AFD2-22E8ECD2A1B4}" destId="{39383305-F720-46CA-B290-3F1D8DD952E7}" srcOrd="0" destOrd="0" presId="urn:microsoft.com/office/officeart/2005/8/layout/hList1"/>
    <dgm:cxn modelId="{F9BF40E7-9581-4D23-BD01-4A64DD153E4A}" type="presOf" srcId="{ACAA1002-212F-40AE-BFD8-0F5530546465}" destId="{525D5FA7-EF00-414E-897D-B4BE7662792C}" srcOrd="0" destOrd="4" presId="urn:microsoft.com/office/officeart/2005/8/layout/hList1"/>
    <dgm:cxn modelId="{7A6104B5-1785-44FA-9FB4-8E444F22090D}" type="presOf" srcId="{5C4ED0A4-8229-4A16-B132-5837B405A1E5}" destId="{525D5FA7-EF00-414E-897D-B4BE7662792C}" srcOrd="0" destOrd="6" presId="urn:microsoft.com/office/officeart/2005/8/layout/hList1"/>
    <dgm:cxn modelId="{0D295FB9-4816-4C84-9E5F-8BBA7995EB56}" type="presOf" srcId="{AD0C6F79-6EB5-4EFE-B25E-8C6BF92B5339}" destId="{5EAD4393-F19A-4AE7-BCF5-0EA3F45ECC40}" srcOrd="0" destOrd="0" presId="urn:microsoft.com/office/officeart/2005/8/layout/hList1"/>
    <dgm:cxn modelId="{DF2CE211-96AF-4276-88AB-2D35948A1A3D}" srcId="{9DABFB20-F854-4B84-AFD2-22E8ECD2A1B4}" destId="{D9165D19-3CB2-444A-BB35-E4D4E9CFEACA}" srcOrd="5" destOrd="0" parTransId="{4C7B6A02-4A0D-4E0E-A90F-CE8FA9335E58}" sibTransId="{740E6630-A7C5-45D9-8E6D-950A1E008276}"/>
    <dgm:cxn modelId="{CD31C6AD-6F9B-4FC4-BAFA-6797B928A4CC}" type="presOf" srcId="{10D5CA4C-F4EA-4431-AC80-9A1C8F58A6BD}" destId="{525D5FA7-EF00-414E-897D-B4BE7662792C}" srcOrd="0" destOrd="2" presId="urn:microsoft.com/office/officeart/2005/8/layout/hList1"/>
    <dgm:cxn modelId="{B74EB784-F799-4262-9158-CCB3127B6509}" type="presOf" srcId="{AEBF78C1-4BE8-4AF6-85A5-3516DA104EED}" destId="{525D5FA7-EF00-414E-897D-B4BE7662792C}" srcOrd="0" destOrd="1" presId="urn:microsoft.com/office/officeart/2005/8/layout/hList1"/>
    <dgm:cxn modelId="{E25018E2-CA13-4D3A-8641-3D66B76565BF}" srcId="{9DABFB20-F854-4B84-AFD2-22E8ECD2A1B4}" destId="{5C4ED0A4-8229-4A16-B132-5837B405A1E5}" srcOrd="6" destOrd="0" parTransId="{C9FDC7DD-5AF6-42AF-B04D-A408608C83C7}" sibTransId="{76F8AEF2-013C-44CE-A3D0-490C541BB58E}"/>
    <dgm:cxn modelId="{3F46D584-582E-4784-90CA-72BB627826F0}" srcId="{9DABFB20-F854-4B84-AFD2-22E8ECD2A1B4}" destId="{ACAA1002-212F-40AE-BFD8-0F5530546465}" srcOrd="4" destOrd="0" parTransId="{875CBDF2-FD95-40AA-BEC1-F2434B5D2CE3}" sibTransId="{81913FCB-CE9A-4444-866D-34ED04C2AB0A}"/>
    <dgm:cxn modelId="{F854A465-0A0F-46BD-8EB5-9A4A27ACA397}" srcId="{9DABFB20-F854-4B84-AFD2-22E8ECD2A1B4}" destId="{10D5CA4C-F4EA-4431-AC80-9A1C8F58A6BD}" srcOrd="2" destOrd="0" parTransId="{9D86F0D8-5282-4971-BD58-C749A0C5CB69}" sibTransId="{B0DF5582-8750-444D-8029-F5B1FD84A8A7}"/>
    <dgm:cxn modelId="{10627E8F-E4CD-4E00-BB5A-0CD3DBA06244}" srcId="{9DABFB20-F854-4B84-AFD2-22E8ECD2A1B4}" destId="{237F112B-F46E-45DC-B698-D3D03741BF5C}" srcOrd="0" destOrd="0" parTransId="{8642AF39-DB6F-49A2-B144-D59410C5EFD2}" sibTransId="{84390142-B7DE-44A5-8E31-7E38CAA6DA0E}"/>
    <dgm:cxn modelId="{800A2110-21BD-4112-BD10-C21C4C686DBE}" srcId="{AD0C6F79-6EB5-4EFE-B25E-8C6BF92B5339}" destId="{9DABFB20-F854-4B84-AFD2-22E8ECD2A1B4}" srcOrd="0" destOrd="0" parTransId="{B10D2B20-57C4-4FA3-BCEC-CD122A812F75}" sibTransId="{023DEFA1-0750-41A9-BC9F-86CF809F37CA}"/>
    <dgm:cxn modelId="{B9A49FD5-175A-402B-BB61-F85E46A7A851}" srcId="{9DABFB20-F854-4B84-AFD2-22E8ECD2A1B4}" destId="{AEBF78C1-4BE8-4AF6-85A5-3516DA104EED}" srcOrd="1" destOrd="0" parTransId="{E7ED238B-569F-48DE-8412-C1A6EA8BA335}" sibTransId="{803D60D8-D084-4C0E-89F7-BD62B344CCB3}"/>
    <dgm:cxn modelId="{0703EF6B-B00D-4810-9EAB-706A864F3826}" type="presOf" srcId="{237F112B-F46E-45DC-B698-D3D03741BF5C}" destId="{525D5FA7-EF00-414E-897D-B4BE7662792C}" srcOrd="0" destOrd="0" presId="urn:microsoft.com/office/officeart/2005/8/layout/hList1"/>
    <dgm:cxn modelId="{E2667FEA-45ED-4089-B7B8-6C3A9AB6D36F}" srcId="{9DABFB20-F854-4B84-AFD2-22E8ECD2A1B4}" destId="{D2413752-34D9-4A25-AAC5-5F99A150D2EA}" srcOrd="3" destOrd="0" parTransId="{C6808170-09C3-4A7F-84C8-2B7E779AA11F}" sibTransId="{E99BA1EC-5048-40BE-8D01-634DBF18DCF6}"/>
    <dgm:cxn modelId="{62686BAC-4379-406F-9F94-AEDCFAE3873B}" type="presParOf" srcId="{5EAD4393-F19A-4AE7-BCF5-0EA3F45ECC40}" destId="{D4C9C311-6550-44C5-A83E-B0024CD801CD}" srcOrd="0" destOrd="0" presId="urn:microsoft.com/office/officeart/2005/8/layout/hList1"/>
    <dgm:cxn modelId="{54DCB7C3-385A-4941-864E-4866C4C0099E}" type="presParOf" srcId="{D4C9C311-6550-44C5-A83E-B0024CD801CD}" destId="{39383305-F720-46CA-B290-3F1D8DD952E7}" srcOrd="0" destOrd="0" presId="urn:microsoft.com/office/officeart/2005/8/layout/hList1"/>
    <dgm:cxn modelId="{18AA35DC-08A0-45DB-8813-B3A0029CAA24}" type="presParOf" srcId="{D4C9C311-6550-44C5-A83E-B0024CD801CD}" destId="{525D5FA7-EF00-414E-897D-B4BE7662792C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B4965CE-BC32-4C8A-B255-05DF11F9BC55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pt-BR"/>
        </a:p>
      </dgm:t>
    </dgm:pt>
    <dgm:pt modelId="{1F00C2F1-51B7-4BA4-B7E9-CEB6098A128D}">
      <dgm:prSet/>
      <dgm:spPr/>
      <dgm:t>
        <a:bodyPr/>
        <a:lstStyle/>
        <a:p>
          <a:pPr rtl="0"/>
          <a:r>
            <a:rPr lang="pt-BR" smtClean="0"/>
            <a:t>Faixas etárias</a:t>
          </a:r>
          <a:endParaRPr lang="pt-BR"/>
        </a:p>
      </dgm:t>
    </dgm:pt>
    <dgm:pt modelId="{8508B3F2-B6D0-4E7A-BA7A-46272088FA80}" type="parTrans" cxnId="{00B1FF4A-5085-46E7-BCE8-ECE3A606D74D}">
      <dgm:prSet/>
      <dgm:spPr/>
      <dgm:t>
        <a:bodyPr/>
        <a:lstStyle/>
        <a:p>
          <a:endParaRPr lang="pt-BR"/>
        </a:p>
      </dgm:t>
    </dgm:pt>
    <dgm:pt modelId="{79DE38A0-DE1A-4617-A751-5DBDE1B114B2}" type="sibTrans" cxnId="{00B1FF4A-5085-46E7-BCE8-ECE3A606D74D}">
      <dgm:prSet/>
      <dgm:spPr/>
      <dgm:t>
        <a:bodyPr/>
        <a:lstStyle/>
        <a:p>
          <a:endParaRPr lang="pt-BR"/>
        </a:p>
      </dgm:t>
    </dgm:pt>
    <dgm:pt modelId="{EC832D95-3FEF-4DF8-93AB-F2A7B6963CEB}">
      <dgm:prSet/>
      <dgm:spPr/>
      <dgm:t>
        <a:bodyPr/>
        <a:lstStyle/>
        <a:p>
          <a:pPr rtl="0"/>
          <a:r>
            <a:rPr lang="pt-BR" smtClean="0"/>
            <a:t>ATP – 13 – 16 – 18 – X</a:t>
          </a:r>
          <a:endParaRPr lang="pt-BR"/>
        </a:p>
      </dgm:t>
    </dgm:pt>
    <dgm:pt modelId="{874BB2C4-4956-44AB-8B43-F3D575E54D04}" type="parTrans" cxnId="{D7EE130B-481B-4AFE-9B89-3A815CFC12AB}">
      <dgm:prSet/>
      <dgm:spPr/>
      <dgm:t>
        <a:bodyPr/>
        <a:lstStyle/>
        <a:p>
          <a:endParaRPr lang="pt-BR"/>
        </a:p>
      </dgm:t>
    </dgm:pt>
    <dgm:pt modelId="{2AE76F2D-EF5F-4D32-AE7D-7C1A079B307C}" type="sibTrans" cxnId="{D7EE130B-481B-4AFE-9B89-3A815CFC12AB}">
      <dgm:prSet/>
      <dgm:spPr/>
      <dgm:t>
        <a:bodyPr/>
        <a:lstStyle/>
        <a:p>
          <a:endParaRPr lang="pt-BR"/>
        </a:p>
      </dgm:t>
    </dgm:pt>
    <dgm:pt modelId="{11B96B06-CA95-4D1F-86E3-8EF7EAE9B7D4}">
      <dgm:prSet/>
      <dgm:spPr/>
      <dgm:t>
        <a:bodyPr/>
        <a:lstStyle/>
        <a:p>
          <a:pPr rtl="0"/>
          <a:r>
            <a:rPr lang="pt-BR" smtClean="0"/>
            <a:t>Horário de proteção ao menor</a:t>
          </a:r>
          <a:endParaRPr lang="pt-BR"/>
        </a:p>
      </dgm:t>
    </dgm:pt>
    <dgm:pt modelId="{01CCA0C9-63C2-4C5A-BFBD-EEB61C218E0E}" type="parTrans" cxnId="{908542B1-D5AD-4E06-B7CE-9CE249ACDFC7}">
      <dgm:prSet/>
      <dgm:spPr/>
      <dgm:t>
        <a:bodyPr/>
        <a:lstStyle/>
        <a:p>
          <a:endParaRPr lang="pt-BR"/>
        </a:p>
      </dgm:t>
    </dgm:pt>
    <dgm:pt modelId="{F3A9A51F-2550-4921-B219-A58A95A56F76}" type="sibTrans" cxnId="{908542B1-D5AD-4E06-B7CE-9CE249ACDFC7}">
      <dgm:prSet/>
      <dgm:spPr/>
      <dgm:t>
        <a:bodyPr/>
        <a:lstStyle/>
        <a:p>
          <a:endParaRPr lang="pt-BR"/>
        </a:p>
      </dgm:t>
    </dgm:pt>
    <dgm:pt modelId="{C5E96412-5EA0-4456-89CC-9D3314030880}">
      <dgm:prSet/>
      <dgm:spPr/>
      <dgm:t>
        <a:bodyPr/>
        <a:lstStyle/>
        <a:p>
          <a:pPr rtl="0"/>
          <a:r>
            <a:rPr lang="pt-BR" smtClean="0"/>
            <a:t>22h a 6h</a:t>
          </a:r>
          <a:endParaRPr lang="pt-BR"/>
        </a:p>
      </dgm:t>
    </dgm:pt>
    <dgm:pt modelId="{51F2667A-FDB1-48E8-B61F-F5C32132505E}" type="parTrans" cxnId="{B12B7BC0-6339-4AE7-B50E-6E6894A61ACE}">
      <dgm:prSet/>
      <dgm:spPr/>
      <dgm:t>
        <a:bodyPr/>
        <a:lstStyle/>
        <a:p>
          <a:endParaRPr lang="pt-BR"/>
        </a:p>
      </dgm:t>
    </dgm:pt>
    <dgm:pt modelId="{7F34403A-6BA4-4845-8C61-AE91D4EDD3D8}" type="sibTrans" cxnId="{B12B7BC0-6339-4AE7-B50E-6E6894A61ACE}">
      <dgm:prSet/>
      <dgm:spPr/>
      <dgm:t>
        <a:bodyPr/>
        <a:lstStyle/>
        <a:p>
          <a:endParaRPr lang="pt-BR"/>
        </a:p>
      </dgm:t>
    </dgm:pt>
    <dgm:pt modelId="{6BDADB9F-F854-484A-A6B8-C8640F333EF3}">
      <dgm:prSet/>
      <dgm:spPr/>
      <dgm:t>
        <a:bodyPr/>
        <a:lstStyle/>
        <a:p>
          <a:pPr rtl="0"/>
          <a:r>
            <a:rPr lang="pt-BR" smtClean="0"/>
            <a:t>Sanções previstas na Lei de Meios</a:t>
          </a:r>
          <a:endParaRPr lang="pt-BR"/>
        </a:p>
      </dgm:t>
    </dgm:pt>
    <dgm:pt modelId="{03EF1749-1F8C-411E-9E2E-02842027914E}" type="parTrans" cxnId="{A3532483-195A-4B5C-AA04-A8678F751284}">
      <dgm:prSet/>
      <dgm:spPr/>
      <dgm:t>
        <a:bodyPr/>
        <a:lstStyle/>
        <a:p>
          <a:endParaRPr lang="pt-BR"/>
        </a:p>
      </dgm:t>
    </dgm:pt>
    <dgm:pt modelId="{E13C8C21-C165-4EE0-8A46-936236D91B8A}" type="sibTrans" cxnId="{A3532483-195A-4B5C-AA04-A8678F751284}">
      <dgm:prSet/>
      <dgm:spPr/>
      <dgm:t>
        <a:bodyPr/>
        <a:lstStyle/>
        <a:p>
          <a:endParaRPr lang="pt-BR"/>
        </a:p>
      </dgm:t>
    </dgm:pt>
    <dgm:pt modelId="{24A64115-53AA-4662-83D4-D258F0401C1F}">
      <dgm:prSet/>
      <dgm:spPr/>
      <dgm:t>
        <a:bodyPr/>
        <a:lstStyle/>
        <a:p>
          <a:pPr rtl="0"/>
          <a:r>
            <a:rPr lang="pt-BR" smtClean="0"/>
            <a:t>Advertência</a:t>
          </a:r>
          <a:endParaRPr lang="pt-BR"/>
        </a:p>
      </dgm:t>
    </dgm:pt>
    <dgm:pt modelId="{974B81C7-5253-4BAD-B4B0-A74F78AC6F41}" type="parTrans" cxnId="{643039B2-9A9B-4426-8E89-DCCC33041C89}">
      <dgm:prSet/>
      <dgm:spPr/>
      <dgm:t>
        <a:bodyPr/>
        <a:lstStyle/>
        <a:p>
          <a:endParaRPr lang="pt-BR"/>
        </a:p>
      </dgm:t>
    </dgm:pt>
    <dgm:pt modelId="{6CD40978-1C0A-4DC3-826C-45594C91915C}" type="sibTrans" cxnId="{643039B2-9A9B-4426-8E89-DCCC33041C89}">
      <dgm:prSet/>
      <dgm:spPr/>
      <dgm:t>
        <a:bodyPr/>
        <a:lstStyle/>
        <a:p>
          <a:endParaRPr lang="pt-BR"/>
        </a:p>
      </dgm:t>
    </dgm:pt>
    <dgm:pt modelId="{E43B8BEA-CE06-4393-8663-36298CDCE549}">
      <dgm:prSet/>
      <dgm:spPr/>
      <dgm:t>
        <a:bodyPr/>
        <a:lstStyle/>
        <a:p>
          <a:pPr rtl="0"/>
          <a:r>
            <a:rPr lang="pt-BR" smtClean="0"/>
            <a:t>Multa</a:t>
          </a:r>
          <a:endParaRPr lang="pt-BR"/>
        </a:p>
      </dgm:t>
    </dgm:pt>
    <dgm:pt modelId="{F49D320F-0875-4D0B-A56D-C8AE01473116}" type="parTrans" cxnId="{69DF8BB2-02F4-4C33-99DB-F61A450714A6}">
      <dgm:prSet/>
      <dgm:spPr/>
      <dgm:t>
        <a:bodyPr/>
        <a:lstStyle/>
        <a:p>
          <a:endParaRPr lang="pt-BR"/>
        </a:p>
      </dgm:t>
    </dgm:pt>
    <dgm:pt modelId="{CEB5E723-B5E3-491A-A910-19A30AD14B2C}" type="sibTrans" cxnId="{69DF8BB2-02F4-4C33-99DB-F61A450714A6}">
      <dgm:prSet/>
      <dgm:spPr/>
      <dgm:t>
        <a:bodyPr/>
        <a:lstStyle/>
        <a:p>
          <a:endParaRPr lang="pt-BR"/>
        </a:p>
      </dgm:t>
    </dgm:pt>
    <dgm:pt modelId="{61F91A34-0724-46A5-A525-3F53DEBE54D5}">
      <dgm:prSet/>
      <dgm:spPr/>
      <dgm:t>
        <a:bodyPr/>
        <a:lstStyle/>
        <a:p>
          <a:pPr rtl="0"/>
          <a:r>
            <a:rPr lang="pt-BR" smtClean="0"/>
            <a:t>Suspensão de publicidade</a:t>
          </a:r>
          <a:endParaRPr lang="pt-BR"/>
        </a:p>
      </dgm:t>
    </dgm:pt>
    <dgm:pt modelId="{21F5EA0C-5CC7-437E-878E-6AC320025428}" type="parTrans" cxnId="{CB270DD0-1F7E-41EA-917A-84ED6DE0CE91}">
      <dgm:prSet/>
      <dgm:spPr/>
      <dgm:t>
        <a:bodyPr/>
        <a:lstStyle/>
        <a:p>
          <a:endParaRPr lang="pt-BR"/>
        </a:p>
      </dgm:t>
    </dgm:pt>
    <dgm:pt modelId="{D148E371-7737-471E-8DC5-A67A88C09F4E}" type="sibTrans" cxnId="{CB270DD0-1F7E-41EA-917A-84ED6DE0CE91}">
      <dgm:prSet/>
      <dgm:spPr/>
      <dgm:t>
        <a:bodyPr/>
        <a:lstStyle/>
        <a:p>
          <a:endParaRPr lang="pt-BR"/>
        </a:p>
      </dgm:t>
    </dgm:pt>
    <dgm:pt modelId="{B783C54E-A625-45AA-837E-625DF2D3CD02}">
      <dgm:prSet/>
      <dgm:spPr/>
      <dgm:t>
        <a:bodyPr/>
        <a:lstStyle/>
        <a:p>
          <a:pPr rtl="0"/>
          <a:r>
            <a:rPr lang="pt-BR" smtClean="0"/>
            <a:t>Cassação da licença</a:t>
          </a:r>
          <a:endParaRPr lang="pt-BR"/>
        </a:p>
      </dgm:t>
    </dgm:pt>
    <dgm:pt modelId="{DB43A6C7-67A4-41C8-8F86-C1450951CF7A}" type="parTrans" cxnId="{1A8F96FC-799F-4D02-AECF-C072824B03BA}">
      <dgm:prSet/>
      <dgm:spPr/>
      <dgm:t>
        <a:bodyPr/>
        <a:lstStyle/>
        <a:p>
          <a:endParaRPr lang="pt-BR"/>
        </a:p>
      </dgm:t>
    </dgm:pt>
    <dgm:pt modelId="{9119D4EF-B18E-4CBA-A366-972F3FEBA861}" type="sibTrans" cxnId="{1A8F96FC-799F-4D02-AECF-C072824B03BA}">
      <dgm:prSet/>
      <dgm:spPr/>
      <dgm:t>
        <a:bodyPr/>
        <a:lstStyle/>
        <a:p>
          <a:endParaRPr lang="pt-BR"/>
        </a:p>
      </dgm:t>
    </dgm:pt>
    <dgm:pt modelId="{28C76B5D-ADCC-457C-844D-1AE212F19AF5}" type="pres">
      <dgm:prSet presAssocID="{DB4965CE-BC32-4C8A-B255-05DF11F9BC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29C88E19-A7F6-43CC-8A11-301D79D84EC3}" type="pres">
      <dgm:prSet presAssocID="{1F00C2F1-51B7-4BA4-B7E9-CEB6098A128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78E0CD-1CA2-41D3-8124-D71A269F9D1E}" type="pres">
      <dgm:prSet presAssocID="{1F00C2F1-51B7-4BA4-B7E9-CEB6098A128D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C78ABDD-A92D-421A-A5A5-02C60538808A}" type="pres">
      <dgm:prSet presAssocID="{11B96B06-CA95-4D1F-86E3-8EF7EAE9B7D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67EE874-BE49-4F8C-A7E2-0C83FB8EC628}" type="pres">
      <dgm:prSet presAssocID="{11B96B06-CA95-4D1F-86E3-8EF7EAE9B7D4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775F3D4-3D49-4A72-8210-3B2278A8E235}" type="pres">
      <dgm:prSet presAssocID="{6BDADB9F-F854-484A-A6B8-C8640F333EF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3E0BC0-9632-4FAF-9C97-87AFC2C4E371}" type="pres">
      <dgm:prSet presAssocID="{6BDADB9F-F854-484A-A6B8-C8640F333EF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B270DD0-1F7E-41EA-917A-84ED6DE0CE91}" srcId="{6BDADB9F-F854-484A-A6B8-C8640F333EF3}" destId="{61F91A34-0724-46A5-A525-3F53DEBE54D5}" srcOrd="2" destOrd="0" parTransId="{21F5EA0C-5CC7-437E-878E-6AC320025428}" sibTransId="{D148E371-7737-471E-8DC5-A67A88C09F4E}"/>
    <dgm:cxn modelId="{842AE56B-3D12-4FE7-BAA5-3705CB3C92AD}" type="presOf" srcId="{DB4965CE-BC32-4C8A-B255-05DF11F9BC55}" destId="{28C76B5D-ADCC-457C-844D-1AE212F19AF5}" srcOrd="0" destOrd="0" presId="urn:microsoft.com/office/officeart/2005/8/layout/vList2"/>
    <dgm:cxn modelId="{00B1FF4A-5085-46E7-BCE8-ECE3A606D74D}" srcId="{DB4965CE-BC32-4C8A-B255-05DF11F9BC55}" destId="{1F00C2F1-51B7-4BA4-B7E9-CEB6098A128D}" srcOrd="0" destOrd="0" parTransId="{8508B3F2-B6D0-4E7A-BA7A-46272088FA80}" sibTransId="{79DE38A0-DE1A-4617-A751-5DBDE1B114B2}"/>
    <dgm:cxn modelId="{11D4A99C-DEF1-4761-A757-B42A624B092F}" type="presOf" srcId="{24A64115-53AA-4662-83D4-D258F0401C1F}" destId="{6F3E0BC0-9632-4FAF-9C97-87AFC2C4E371}" srcOrd="0" destOrd="0" presId="urn:microsoft.com/office/officeart/2005/8/layout/vList2"/>
    <dgm:cxn modelId="{9DC661F2-0C16-4DAD-8E01-510BD2C260FD}" type="presOf" srcId="{6BDADB9F-F854-484A-A6B8-C8640F333EF3}" destId="{3775F3D4-3D49-4A72-8210-3B2278A8E235}" srcOrd="0" destOrd="0" presId="urn:microsoft.com/office/officeart/2005/8/layout/vList2"/>
    <dgm:cxn modelId="{1A8F96FC-799F-4D02-AECF-C072824B03BA}" srcId="{6BDADB9F-F854-484A-A6B8-C8640F333EF3}" destId="{B783C54E-A625-45AA-837E-625DF2D3CD02}" srcOrd="3" destOrd="0" parTransId="{DB43A6C7-67A4-41C8-8F86-C1450951CF7A}" sibTransId="{9119D4EF-B18E-4CBA-A366-972F3FEBA861}"/>
    <dgm:cxn modelId="{643039B2-9A9B-4426-8E89-DCCC33041C89}" srcId="{6BDADB9F-F854-484A-A6B8-C8640F333EF3}" destId="{24A64115-53AA-4662-83D4-D258F0401C1F}" srcOrd="0" destOrd="0" parTransId="{974B81C7-5253-4BAD-B4B0-A74F78AC6F41}" sibTransId="{6CD40978-1C0A-4DC3-826C-45594C91915C}"/>
    <dgm:cxn modelId="{D7EE130B-481B-4AFE-9B89-3A815CFC12AB}" srcId="{1F00C2F1-51B7-4BA4-B7E9-CEB6098A128D}" destId="{EC832D95-3FEF-4DF8-93AB-F2A7B6963CEB}" srcOrd="0" destOrd="0" parTransId="{874BB2C4-4956-44AB-8B43-F3D575E54D04}" sibTransId="{2AE76F2D-EF5F-4D32-AE7D-7C1A079B307C}"/>
    <dgm:cxn modelId="{5187CD18-5026-489B-8311-02C6B9487093}" type="presOf" srcId="{61F91A34-0724-46A5-A525-3F53DEBE54D5}" destId="{6F3E0BC0-9632-4FAF-9C97-87AFC2C4E371}" srcOrd="0" destOrd="2" presId="urn:microsoft.com/office/officeart/2005/8/layout/vList2"/>
    <dgm:cxn modelId="{908542B1-D5AD-4E06-B7CE-9CE249ACDFC7}" srcId="{DB4965CE-BC32-4C8A-B255-05DF11F9BC55}" destId="{11B96B06-CA95-4D1F-86E3-8EF7EAE9B7D4}" srcOrd="1" destOrd="0" parTransId="{01CCA0C9-63C2-4C5A-BFBD-EEB61C218E0E}" sibTransId="{F3A9A51F-2550-4921-B219-A58A95A56F76}"/>
    <dgm:cxn modelId="{05B17A7B-D54A-4F86-96CA-5BC30D8A40AD}" type="presOf" srcId="{C5E96412-5EA0-4456-89CC-9D3314030880}" destId="{A67EE874-BE49-4F8C-A7E2-0C83FB8EC628}" srcOrd="0" destOrd="0" presId="urn:microsoft.com/office/officeart/2005/8/layout/vList2"/>
    <dgm:cxn modelId="{0DB8CA68-8461-43B0-837C-F2D3D514696B}" type="presOf" srcId="{11B96B06-CA95-4D1F-86E3-8EF7EAE9B7D4}" destId="{BC78ABDD-A92D-421A-A5A5-02C60538808A}" srcOrd="0" destOrd="0" presId="urn:microsoft.com/office/officeart/2005/8/layout/vList2"/>
    <dgm:cxn modelId="{A3532483-195A-4B5C-AA04-A8678F751284}" srcId="{DB4965CE-BC32-4C8A-B255-05DF11F9BC55}" destId="{6BDADB9F-F854-484A-A6B8-C8640F333EF3}" srcOrd="2" destOrd="0" parTransId="{03EF1749-1F8C-411E-9E2E-02842027914E}" sibTransId="{E13C8C21-C165-4EE0-8A46-936236D91B8A}"/>
    <dgm:cxn modelId="{B12B7BC0-6339-4AE7-B50E-6E6894A61ACE}" srcId="{11B96B06-CA95-4D1F-86E3-8EF7EAE9B7D4}" destId="{C5E96412-5EA0-4456-89CC-9D3314030880}" srcOrd="0" destOrd="0" parTransId="{51F2667A-FDB1-48E8-B61F-F5C32132505E}" sibTransId="{7F34403A-6BA4-4845-8C61-AE91D4EDD3D8}"/>
    <dgm:cxn modelId="{6B2BDDAC-F544-475C-9025-15478B1F7A98}" type="presOf" srcId="{EC832D95-3FEF-4DF8-93AB-F2A7B6963CEB}" destId="{8078E0CD-1CA2-41D3-8124-D71A269F9D1E}" srcOrd="0" destOrd="0" presId="urn:microsoft.com/office/officeart/2005/8/layout/vList2"/>
    <dgm:cxn modelId="{F48D75C4-F355-42E3-B9F5-DACB3150CDDE}" type="presOf" srcId="{E43B8BEA-CE06-4393-8663-36298CDCE549}" destId="{6F3E0BC0-9632-4FAF-9C97-87AFC2C4E371}" srcOrd="0" destOrd="1" presId="urn:microsoft.com/office/officeart/2005/8/layout/vList2"/>
    <dgm:cxn modelId="{83467862-1FB5-44F8-87F9-728F49BB7C43}" type="presOf" srcId="{B783C54E-A625-45AA-837E-625DF2D3CD02}" destId="{6F3E0BC0-9632-4FAF-9C97-87AFC2C4E371}" srcOrd="0" destOrd="3" presId="urn:microsoft.com/office/officeart/2005/8/layout/vList2"/>
    <dgm:cxn modelId="{69DF8BB2-02F4-4C33-99DB-F61A450714A6}" srcId="{6BDADB9F-F854-484A-A6B8-C8640F333EF3}" destId="{E43B8BEA-CE06-4393-8663-36298CDCE549}" srcOrd="1" destOrd="0" parTransId="{F49D320F-0875-4D0B-A56D-C8AE01473116}" sibTransId="{CEB5E723-B5E3-491A-A910-19A30AD14B2C}"/>
    <dgm:cxn modelId="{C1A56B94-1D02-4F8A-8D85-BF3A3ECF9694}" type="presOf" srcId="{1F00C2F1-51B7-4BA4-B7E9-CEB6098A128D}" destId="{29C88E19-A7F6-43CC-8A11-301D79D84EC3}" srcOrd="0" destOrd="0" presId="urn:microsoft.com/office/officeart/2005/8/layout/vList2"/>
    <dgm:cxn modelId="{61633BB7-901A-4AB6-8202-D8F147603FB1}" type="presParOf" srcId="{28C76B5D-ADCC-457C-844D-1AE212F19AF5}" destId="{29C88E19-A7F6-43CC-8A11-301D79D84EC3}" srcOrd="0" destOrd="0" presId="urn:microsoft.com/office/officeart/2005/8/layout/vList2"/>
    <dgm:cxn modelId="{F48F2CA9-3405-461D-ADE0-0C79DEC4BDA9}" type="presParOf" srcId="{28C76B5D-ADCC-457C-844D-1AE212F19AF5}" destId="{8078E0CD-1CA2-41D3-8124-D71A269F9D1E}" srcOrd="1" destOrd="0" presId="urn:microsoft.com/office/officeart/2005/8/layout/vList2"/>
    <dgm:cxn modelId="{0A590FA3-F2E3-4051-B0AF-29DB260863A3}" type="presParOf" srcId="{28C76B5D-ADCC-457C-844D-1AE212F19AF5}" destId="{BC78ABDD-A92D-421A-A5A5-02C60538808A}" srcOrd="2" destOrd="0" presId="urn:microsoft.com/office/officeart/2005/8/layout/vList2"/>
    <dgm:cxn modelId="{F67D797E-9D62-4452-BC3B-759E29BFBB43}" type="presParOf" srcId="{28C76B5D-ADCC-457C-844D-1AE212F19AF5}" destId="{A67EE874-BE49-4F8C-A7E2-0C83FB8EC628}" srcOrd="3" destOrd="0" presId="urn:microsoft.com/office/officeart/2005/8/layout/vList2"/>
    <dgm:cxn modelId="{ACCD3C72-B87C-4420-804E-2CA163BD3373}" type="presParOf" srcId="{28C76B5D-ADCC-457C-844D-1AE212F19AF5}" destId="{3775F3D4-3D49-4A72-8210-3B2278A8E235}" srcOrd="4" destOrd="0" presId="urn:microsoft.com/office/officeart/2005/8/layout/vList2"/>
    <dgm:cxn modelId="{4CE74454-9E36-47DD-9A0B-C1338E47FB52}" type="presParOf" srcId="{28C76B5D-ADCC-457C-844D-1AE212F19AF5}" destId="{6F3E0BC0-9632-4FAF-9C97-87AFC2C4E371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B936DD6-A177-4654-A14A-49D6CE5FAFB1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pt-BR"/>
        </a:p>
      </dgm:t>
    </dgm:pt>
    <dgm:pt modelId="{AD30CB51-ADC2-4082-B5D5-4C0E9CF05F77}">
      <dgm:prSet/>
      <dgm:spPr/>
      <dgm:t>
        <a:bodyPr/>
        <a:lstStyle/>
        <a:p>
          <a:pPr rtl="0"/>
          <a:r>
            <a:rPr lang="pt-BR" smtClean="0"/>
            <a:t>Geral</a:t>
          </a:r>
          <a:endParaRPr lang="pt-BR"/>
        </a:p>
      </dgm:t>
    </dgm:pt>
    <dgm:pt modelId="{E5B2808A-7D4A-45A5-AD6E-95FA73484709}" type="parTrans" cxnId="{B4F16975-3CF4-4E48-867E-976BEF148195}">
      <dgm:prSet/>
      <dgm:spPr/>
      <dgm:t>
        <a:bodyPr/>
        <a:lstStyle/>
        <a:p>
          <a:endParaRPr lang="pt-BR"/>
        </a:p>
      </dgm:t>
    </dgm:pt>
    <dgm:pt modelId="{7F03C240-4F89-4FFB-BBA4-8A805D6C8806}" type="sibTrans" cxnId="{B4F16975-3CF4-4E48-867E-976BEF148195}">
      <dgm:prSet/>
      <dgm:spPr/>
      <dgm:t>
        <a:bodyPr/>
        <a:lstStyle/>
        <a:p>
          <a:endParaRPr lang="pt-BR"/>
        </a:p>
      </dgm:t>
    </dgm:pt>
    <dgm:pt modelId="{FBD232BA-3DF9-4697-8556-68664DAF2CBC}">
      <dgm:prSet/>
      <dgm:spPr/>
      <dgm:t>
        <a:bodyPr/>
        <a:lstStyle/>
        <a:p>
          <a:pPr rtl="0"/>
          <a:r>
            <a:rPr lang="pt-BR" smtClean="0"/>
            <a:t>Crianças</a:t>
          </a:r>
          <a:endParaRPr lang="pt-BR"/>
        </a:p>
      </dgm:t>
    </dgm:pt>
    <dgm:pt modelId="{8DEC7456-309E-4EFA-8AF9-5A8275A78C85}" type="parTrans" cxnId="{5286111F-F40C-4CDB-AAD4-1E6BF44623D0}">
      <dgm:prSet/>
      <dgm:spPr/>
      <dgm:t>
        <a:bodyPr/>
        <a:lstStyle/>
        <a:p>
          <a:endParaRPr lang="pt-BR"/>
        </a:p>
      </dgm:t>
    </dgm:pt>
    <dgm:pt modelId="{723DF675-7794-402F-92D6-4252A288EEC1}" type="sibTrans" cxnId="{5286111F-F40C-4CDB-AAD4-1E6BF44623D0}">
      <dgm:prSet/>
      <dgm:spPr/>
      <dgm:t>
        <a:bodyPr/>
        <a:lstStyle/>
        <a:p>
          <a:endParaRPr lang="pt-BR"/>
        </a:p>
      </dgm:t>
    </dgm:pt>
    <dgm:pt modelId="{DE231C40-46EA-44CC-BAA0-982F3CEE73F1}">
      <dgm:prSet/>
      <dgm:spPr/>
      <dgm:t>
        <a:bodyPr/>
        <a:lstStyle/>
        <a:p>
          <a:pPr rtl="0"/>
          <a:r>
            <a:rPr lang="pt-BR" smtClean="0"/>
            <a:t>Parental Guidance</a:t>
          </a:r>
          <a:endParaRPr lang="pt-BR"/>
        </a:p>
      </dgm:t>
    </dgm:pt>
    <dgm:pt modelId="{C657F636-4C82-4AB1-B1DA-713D61424AB0}" type="parTrans" cxnId="{1F8E23BE-840A-4010-AA5C-3E5FE97E52F0}">
      <dgm:prSet/>
      <dgm:spPr/>
      <dgm:t>
        <a:bodyPr/>
        <a:lstStyle/>
        <a:p>
          <a:endParaRPr lang="pt-BR"/>
        </a:p>
      </dgm:t>
    </dgm:pt>
    <dgm:pt modelId="{87B4E14C-D874-4553-AA3C-E47A2618E1E8}" type="sibTrans" cxnId="{1F8E23BE-840A-4010-AA5C-3E5FE97E52F0}">
      <dgm:prSet/>
      <dgm:spPr/>
      <dgm:t>
        <a:bodyPr/>
        <a:lstStyle/>
        <a:p>
          <a:endParaRPr lang="pt-BR"/>
        </a:p>
      </dgm:t>
    </dgm:pt>
    <dgm:pt modelId="{C927D233-7CB0-4ECA-9185-3632771224EC}">
      <dgm:prSet/>
      <dgm:spPr/>
      <dgm:t>
        <a:bodyPr/>
        <a:lstStyle/>
        <a:p>
          <a:pPr rtl="0"/>
          <a:r>
            <a:rPr lang="pt-BR" smtClean="0"/>
            <a:t>Acima de 14 anos</a:t>
          </a:r>
          <a:endParaRPr lang="pt-BR"/>
        </a:p>
      </dgm:t>
    </dgm:pt>
    <dgm:pt modelId="{0F1BD47A-DE55-489E-BB71-CECF59321711}" type="parTrans" cxnId="{C49F8180-3404-48AF-BDC9-94FB7BB60DEC}">
      <dgm:prSet/>
      <dgm:spPr/>
      <dgm:t>
        <a:bodyPr/>
        <a:lstStyle/>
        <a:p>
          <a:endParaRPr lang="pt-BR"/>
        </a:p>
      </dgm:t>
    </dgm:pt>
    <dgm:pt modelId="{7760E54F-4F1B-475D-BAE8-7A2BB39CBCCA}" type="sibTrans" cxnId="{C49F8180-3404-48AF-BDC9-94FB7BB60DEC}">
      <dgm:prSet/>
      <dgm:spPr/>
      <dgm:t>
        <a:bodyPr/>
        <a:lstStyle/>
        <a:p>
          <a:endParaRPr lang="pt-BR"/>
        </a:p>
      </dgm:t>
    </dgm:pt>
    <dgm:pt modelId="{403DA635-EC10-446B-9E63-B22ABB974667}">
      <dgm:prSet/>
      <dgm:spPr/>
      <dgm:t>
        <a:bodyPr/>
        <a:lstStyle/>
        <a:p>
          <a:pPr rtl="0"/>
          <a:r>
            <a:rPr lang="pt-BR" smtClean="0"/>
            <a:t>Acima de 18 anos (adultos)</a:t>
          </a:r>
          <a:endParaRPr lang="pt-BR"/>
        </a:p>
      </dgm:t>
    </dgm:pt>
    <dgm:pt modelId="{4238E595-7CD7-4455-8FF9-DEEAD518A884}" type="parTrans" cxnId="{F0DFC10F-804A-46EB-A7C4-EC4B69E9ADE8}">
      <dgm:prSet/>
      <dgm:spPr/>
      <dgm:t>
        <a:bodyPr/>
        <a:lstStyle/>
        <a:p>
          <a:endParaRPr lang="pt-BR"/>
        </a:p>
      </dgm:t>
    </dgm:pt>
    <dgm:pt modelId="{24C51CC8-4E69-4086-A455-8AED97E32A46}" type="sibTrans" cxnId="{F0DFC10F-804A-46EB-A7C4-EC4B69E9ADE8}">
      <dgm:prSet/>
      <dgm:spPr/>
      <dgm:t>
        <a:bodyPr/>
        <a:lstStyle/>
        <a:p>
          <a:endParaRPr lang="pt-BR"/>
        </a:p>
      </dgm:t>
    </dgm:pt>
    <dgm:pt modelId="{D1A25A03-AD4B-4DFA-A0DE-72B8818D5EF8}" type="pres">
      <dgm:prSet presAssocID="{1B936DD6-A177-4654-A14A-49D6CE5FAFB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DDEEDEE-AE7C-4C37-A520-3E08B45A8A97}" type="pres">
      <dgm:prSet presAssocID="{AD30CB51-ADC2-4082-B5D5-4C0E9CF05F77}" presName="comp" presStyleCnt="0"/>
      <dgm:spPr/>
    </dgm:pt>
    <dgm:pt modelId="{3586DA94-644C-4C15-8682-67BDD90FDA54}" type="pres">
      <dgm:prSet presAssocID="{AD30CB51-ADC2-4082-B5D5-4C0E9CF05F77}" presName="box" presStyleLbl="node1" presStyleIdx="0" presStyleCnt="5"/>
      <dgm:spPr/>
      <dgm:t>
        <a:bodyPr/>
        <a:lstStyle/>
        <a:p>
          <a:endParaRPr lang="pt-BR"/>
        </a:p>
      </dgm:t>
    </dgm:pt>
    <dgm:pt modelId="{45551271-0286-4958-98A0-C0F052CDCB71}" type="pres">
      <dgm:prSet presAssocID="{AD30CB51-ADC2-4082-B5D5-4C0E9CF05F77}" presName="img" presStyleLbl="fgImgPlace1" presStyleIdx="0" presStyleCnt="5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78" r="33878"/>
          </a:stretch>
        </a:blipFill>
      </dgm:spPr>
    </dgm:pt>
    <dgm:pt modelId="{6A9B00A7-0F31-4CFE-920B-0E01768899AF}" type="pres">
      <dgm:prSet presAssocID="{AD30CB51-ADC2-4082-B5D5-4C0E9CF05F77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06D6C12-24E5-4DBB-9A07-43A9A7C8B86B}" type="pres">
      <dgm:prSet presAssocID="{7F03C240-4F89-4FFB-BBA4-8A805D6C8806}" presName="spacer" presStyleCnt="0"/>
      <dgm:spPr/>
    </dgm:pt>
    <dgm:pt modelId="{B82051CD-5863-4BF3-90BA-7D8512504FAF}" type="pres">
      <dgm:prSet presAssocID="{FBD232BA-3DF9-4697-8556-68664DAF2CBC}" presName="comp" presStyleCnt="0"/>
      <dgm:spPr/>
    </dgm:pt>
    <dgm:pt modelId="{4F5AFC78-2973-4D30-9CE5-87F218E52B85}" type="pres">
      <dgm:prSet presAssocID="{FBD232BA-3DF9-4697-8556-68664DAF2CBC}" presName="box" presStyleLbl="node1" presStyleIdx="1" presStyleCnt="5"/>
      <dgm:spPr/>
      <dgm:t>
        <a:bodyPr/>
        <a:lstStyle/>
        <a:p>
          <a:endParaRPr lang="pt-BR"/>
        </a:p>
      </dgm:t>
    </dgm:pt>
    <dgm:pt modelId="{EC94BC37-A92D-4B4C-A1F0-89D1BD899A03}" type="pres">
      <dgm:prSet presAssocID="{FBD232BA-3DF9-4697-8556-68664DAF2CBC}" presName="img" presStyleLbl="fgImgPlace1" presStyleIdx="1" presStyleCnt="5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78" r="33878"/>
          </a:stretch>
        </a:blipFill>
      </dgm:spPr>
    </dgm:pt>
    <dgm:pt modelId="{6F5AAEE2-EB82-4881-B6A1-F7B4C6E2BB5D}" type="pres">
      <dgm:prSet presAssocID="{FBD232BA-3DF9-4697-8556-68664DAF2CBC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669CCC-B126-4416-A4AD-1D6820776038}" type="pres">
      <dgm:prSet presAssocID="{723DF675-7794-402F-92D6-4252A288EEC1}" presName="spacer" presStyleCnt="0"/>
      <dgm:spPr/>
    </dgm:pt>
    <dgm:pt modelId="{12281E4A-1B47-4CB6-BC47-DDB68600ECA3}" type="pres">
      <dgm:prSet presAssocID="{DE231C40-46EA-44CC-BAA0-982F3CEE73F1}" presName="comp" presStyleCnt="0"/>
      <dgm:spPr/>
    </dgm:pt>
    <dgm:pt modelId="{4BF94FE6-845A-4B27-8A58-086FABACBDAF}" type="pres">
      <dgm:prSet presAssocID="{DE231C40-46EA-44CC-BAA0-982F3CEE73F1}" presName="box" presStyleLbl="node1" presStyleIdx="2" presStyleCnt="5"/>
      <dgm:spPr/>
      <dgm:t>
        <a:bodyPr/>
        <a:lstStyle/>
        <a:p>
          <a:endParaRPr lang="pt-BR"/>
        </a:p>
      </dgm:t>
    </dgm:pt>
    <dgm:pt modelId="{1E9A08B0-47F0-4881-9043-261B492DB89B}" type="pres">
      <dgm:prSet presAssocID="{DE231C40-46EA-44CC-BAA0-982F3CEE73F1}" presName="img" presStyleLbl="fgImgPlace1" presStyleIdx="2" presStyleCnt="5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78" r="33878"/>
          </a:stretch>
        </a:blipFill>
      </dgm:spPr>
    </dgm:pt>
    <dgm:pt modelId="{E6F03003-7269-4942-B746-9BB091DCA237}" type="pres">
      <dgm:prSet presAssocID="{DE231C40-46EA-44CC-BAA0-982F3CEE73F1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88D129-8D78-4EC4-A5C2-9C2776A4A72C}" type="pres">
      <dgm:prSet presAssocID="{87B4E14C-D874-4553-AA3C-E47A2618E1E8}" presName="spacer" presStyleCnt="0"/>
      <dgm:spPr/>
    </dgm:pt>
    <dgm:pt modelId="{5D7DC350-D295-4ACA-9F43-570D1FAF9A79}" type="pres">
      <dgm:prSet presAssocID="{C927D233-7CB0-4ECA-9185-3632771224EC}" presName="comp" presStyleCnt="0"/>
      <dgm:spPr/>
    </dgm:pt>
    <dgm:pt modelId="{2E86EB76-F129-4473-8514-D1700C5A8C7F}" type="pres">
      <dgm:prSet presAssocID="{C927D233-7CB0-4ECA-9185-3632771224EC}" presName="box" presStyleLbl="node1" presStyleIdx="3" presStyleCnt="5"/>
      <dgm:spPr/>
      <dgm:t>
        <a:bodyPr/>
        <a:lstStyle/>
        <a:p>
          <a:endParaRPr lang="pt-BR"/>
        </a:p>
      </dgm:t>
    </dgm:pt>
    <dgm:pt modelId="{3AB6D371-D17B-4072-9CD8-6C8F41E0D719}" type="pres">
      <dgm:prSet presAssocID="{C927D233-7CB0-4ECA-9185-3632771224EC}" presName="img" presStyleLbl="fgImgPlace1" presStyleIdx="3" presStyleCnt="5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78" r="33878"/>
          </a:stretch>
        </a:blipFill>
      </dgm:spPr>
    </dgm:pt>
    <dgm:pt modelId="{05FF8C91-CD95-4266-B76F-911ED29362B3}" type="pres">
      <dgm:prSet presAssocID="{C927D233-7CB0-4ECA-9185-3632771224EC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89DF7CF-F762-4AB6-800F-545D5228CFC4}" type="pres">
      <dgm:prSet presAssocID="{7760E54F-4F1B-475D-BAE8-7A2BB39CBCCA}" presName="spacer" presStyleCnt="0"/>
      <dgm:spPr/>
    </dgm:pt>
    <dgm:pt modelId="{FACB35B1-379A-4BFB-A1BC-75B311C93885}" type="pres">
      <dgm:prSet presAssocID="{403DA635-EC10-446B-9E63-B22ABB974667}" presName="comp" presStyleCnt="0"/>
      <dgm:spPr/>
    </dgm:pt>
    <dgm:pt modelId="{7AB1ACD7-01DD-4C5C-BF04-19BBC054EE6C}" type="pres">
      <dgm:prSet presAssocID="{403DA635-EC10-446B-9E63-B22ABB974667}" presName="box" presStyleLbl="node1" presStyleIdx="4" presStyleCnt="5"/>
      <dgm:spPr/>
      <dgm:t>
        <a:bodyPr/>
        <a:lstStyle/>
        <a:p>
          <a:endParaRPr lang="pt-BR"/>
        </a:p>
      </dgm:t>
    </dgm:pt>
    <dgm:pt modelId="{191FF659-ACC6-4C0C-A4AF-400A05AF346A}" type="pres">
      <dgm:prSet presAssocID="{403DA635-EC10-446B-9E63-B22ABB974667}" presName="img" presStyleLbl="fgImgPlace1" presStyleIdx="4" presStyleCnt="5"/>
      <dgm:spPr>
        <a:blipFill dpi="0"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33878" r="33878"/>
          </a:stretch>
        </a:blipFill>
      </dgm:spPr>
    </dgm:pt>
    <dgm:pt modelId="{242B65D9-D5F5-4370-AF2E-A4B1A9C05EFE}" type="pres">
      <dgm:prSet presAssocID="{403DA635-EC10-446B-9E63-B22ABB974667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66FE638-74CC-42F3-8094-3DD91933F267}" type="presOf" srcId="{1B936DD6-A177-4654-A14A-49D6CE5FAFB1}" destId="{D1A25A03-AD4B-4DFA-A0DE-72B8818D5EF8}" srcOrd="0" destOrd="0" presId="urn:microsoft.com/office/officeart/2005/8/layout/vList4"/>
    <dgm:cxn modelId="{F0B12A93-CED8-40F8-9676-2F42F52221E2}" type="presOf" srcId="{403DA635-EC10-446B-9E63-B22ABB974667}" destId="{242B65D9-D5F5-4370-AF2E-A4B1A9C05EFE}" srcOrd="1" destOrd="0" presId="urn:microsoft.com/office/officeart/2005/8/layout/vList4"/>
    <dgm:cxn modelId="{1F8E23BE-840A-4010-AA5C-3E5FE97E52F0}" srcId="{1B936DD6-A177-4654-A14A-49D6CE5FAFB1}" destId="{DE231C40-46EA-44CC-BAA0-982F3CEE73F1}" srcOrd="2" destOrd="0" parTransId="{C657F636-4C82-4AB1-B1DA-713D61424AB0}" sibTransId="{87B4E14C-D874-4553-AA3C-E47A2618E1E8}"/>
    <dgm:cxn modelId="{35FAFF8B-4780-4978-898B-D7FD525616B4}" type="presOf" srcId="{FBD232BA-3DF9-4697-8556-68664DAF2CBC}" destId="{6F5AAEE2-EB82-4881-B6A1-F7B4C6E2BB5D}" srcOrd="1" destOrd="0" presId="urn:microsoft.com/office/officeart/2005/8/layout/vList4"/>
    <dgm:cxn modelId="{5286111F-F40C-4CDB-AAD4-1E6BF44623D0}" srcId="{1B936DD6-A177-4654-A14A-49D6CE5FAFB1}" destId="{FBD232BA-3DF9-4697-8556-68664DAF2CBC}" srcOrd="1" destOrd="0" parTransId="{8DEC7456-309E-4EFA-8AF9-5A8275A78C85}" sibTransId="{723DF675-7794-402F-92D6-4252A288EEC1}"/>
    <dgm:cxn modelId="{BCECA11C-15C0-4112-A3E0-70ADD05AA39E}" type="presOf" srcId="{DE231C40-46EA-44CC-BAA0-982F3CEE73F1}" destId="{4BF94FE6-845A-4B27-8A58-086FABACBDAF}" srcOrd="0" destOrd="0" presId="urn:microsoft.com/office/officeart/2005/8/layout/vList4"/>
    <dgm:cxn modelId="{B4F16975-3CF4-4E48-867E-976BEF148195}" srcId="{1B936DD6-A177-4654-A14A-49D6CE5FAFB1}" destId="{AD30CB51-ADC2-4082-B5D5-4C0E9CF05F77}" srcOrd="0" destOrd="0" parTransId="{E5B2808A-7D4A-45A5-AD6E-95FA73484709}" sibTransId="{7F03C240-4F89-4FFB-BBA4-8A805D6C8806}"/>
    <dgm:cxn modelId="{F0DFC10F-804A-46EB-A7C4-EC4B69E9ADE8}" srcId="{1B936DD6-A177-4654-A14A-49D6CE5FAFB1}" destId="{403DA635-EC10-446B-9E63-B22ABB974667}" srcOrd="4" destOrd="0" parTransId="{4238E595-7CD7-4455-8FF9-DEEAD518A884}" sibTransId="{24C51CC8-4E69-4086-A455-8AED97E32A46}"/>
    <dgm:cxn modelId="{0B70BA56-2F9F-4D4F-A35D-9B332235A4ED}" type="presOf" srcId="{C927D233-7CB0-4ECA-9185-3632771224EC}" destId="{05FF8C91-CD95-4266-B76F-911ED29362B3}" srcOrd="1" destOrd="0" presId="urn:microsoft.com/office/officeart/2005/8/layout/vList4"/>
    <dgm:cxn modelId="{0DC5CE41-AFC7-467C-8113-9F25460A1D8C}" type="presOf" srcId="{AD30CB51-ADC2-4082-B5D5-4C0E9CF05F77}" destId="{3586DA94-644C-4C15-8682-67BDD90FDA54}" srcOrd="0" destOrd="0" presId="urn:microsoft.com/office/officeart/2005/8/layout/vList4"/>
    <dgm:cxn modelId="{17D0B8C3-6AE1-448B-AFB8-1E05671B2326}" type="presOf" srcId="{C927D233-7CB0-4ECA-9185-3632771224EC}" destId="{2E86EB76-F129-4473-8514-D1700C5A8C7F}" srcOrd="0" destOrd="0" presId="urn:microsoft.com/office/officeart/2005/8/layout/vList4"/>
    <dgm:cxn modelId="{C49F8180-3404-48AF-BDC9-94FB7BB60DEC}" srcId="{1B936DD6-A177-4654-A14A-49D6CE5FAFB1}" destId="{C927D233-7CB0-4ECA-9185-3632771224EC}" srcOrd="3" destOrd="0" parTransId="{0F1BD47A-DE55-489E-BB71-CECF59321711}" sibTransId="{7760E54F-4F1B-475D-BAE8-7A2BB39CBCCA}"/>
    <dgm:cxn modelId="{D79B84BC-917C-4683-B549-32E4840AA9D3}" type="presOf" srcId="{DE231C40-46EA-44CC-BAA0-982F3CEE73F1}" destId="{E6F03003-7269-4942-B746-9BB091DCA237}" srcOrd="1" destOrd="0" presId="urn:microsoft.com/office/officeart/2005/8/layout/vList4"/>
    <dgm:cxn modelId="{8D7D0678-0486-4A92-93FD-7BE405FD43E9}" type="presOf" srcId="{AD30CB51-ADC2-4082-B5D5-4C0E9CF05F77}" destId="{6A9B00A7-0F31-4CFE-920B-0E01768899AF}" srcOrd="1" destOrd="0" presId="urn:microsoft.com/office/officeart/2005/8/layout/vList4"/>
    <dgm:cxn modelId="{69578892-FE25-4369-9B1E-B3478D8BFAC7}" type="presOf" srcId="{403DA635-EC10-446B-9E63-B22ABB974667}" destId="{7AB1ACD7-01DD-4C5C-BF04-19BBC054EE6C}" srcOrd="0" destOrd="0" presId="urn:microsoft.com/office/officeart/2005/8/layout/vList4"/>
    <dgm:cxn modelId="{2FF08B12-B7E5-4DFF-96D0-B007A4997E2D}" type="presOf" srcId="{FBD232BA-3DF9-4697-8556-68664DAF2CBC}" destId="{4F5AFC78-2973-4D30-9CE5-87F218E52B85}" srcOrd="0" destOrd="0" presId="urn:microsoft.com/office/officeart/2005/8/layout/vList4"/>
    <dgm:cxn modelId="{639D90B2-9483-41CE-A1EB-245E82FCBACA}" type="presParOf" srcId="{D1A25A03-AD4B-4DFA-A0DE-72B8818D5EF8}" destId="{6DDEEDEE-AE7C-4C37-A520-3E08B45A8A97}" srcOrd="0" destOrd="0" presId="urn:microsoft.com/office/officeart/2005/8/layout/vList4"/>
    <dgm:cxn modelId="{0C6715CD-A020-40B2-A321-33D14935A073}" type="presParOf" srcId="{6DDEEDEE-AE7C-4C37-A520-3E08B45A8A97}" destId="{3586DA94-644C-4C15-8682-67BDD90FDA54}" srcOrd="0" destOrd="0" presId="urn:microsoft.com/office/officeart/2005/8/layout/vList4"/>
    <dgm:cxn modelId="{9ED7E27C-75A8-4612-AC9D-44818700CB9A}" type="presParOf" srcId="{6DDEEDEE-AE7C-4C37-A520-3E08B45A8A97}" destId="{45551271-0286-4958-98A0-C0F052CDCB71}" srcOrd="1" destOrd="0" presId="urn:microsoft.com/office/officeart/2005/8/layout/vList4"/>
    <dgm:cxn modelId="{5F7E8E24-1978-4882-B4EC-150FE50E05E5}" type="presParOf" srcId="{6DDEEDEE-AE7C-4C37-A520-3E08B45A8A97}" destId="{6A9B00A7-0F31-4CFE-920B-0E01768899AF}" srcOrd="2" destOrd="0" presId="urn:microsoft.com/office/officeart/2005/8/layout/vList4"/>
    <dgm:cxn modelId="{0446FF99-0A27-4B39-A914-C2ADDA266C06}" type="presParOf" srcId="{D1A25A03-AD4B-4DFA-A0DE-72B8818D5EF8}" destId="{F06D6C12-24E5-4DBB-9A07-43A9A7C8B86B}" srcOrd="1" destOrd="0" presId="urn:microsoft.com/office/officeart/2005/8/layout/vList4"/>
    <dgm:cxn modelId="{FC8C418B-6FE6-4092-AFBE-6852BDAA07F4}" type="presParOf" srcId="{D1A25A03-AD4B-4DFA-A0DE-72B8818D5EF8}" destId="{B82051CD-5863-4BF3-90BA-7D8512504FAF}" srcOrd="2" destOrd="0" presId="urn:microsoft.com/office/officeart/2005/8/layout/vList4"/>
    <dgm:cxn modelId="{460D9968-6874-4951-A0FF-39710AD1A071}" type="presParOf" srcId="{B82051CD-5863-4BF3-90BA-7D8512504FAF}" destId="{4F5AFC78-2973-4D30-9CE5-87F218E52B85}" srcOrd="0" destOrd="0" presId="urn:microsoft.com/office/officeart/2005/8/layout/vList4"/>
    <dgm:cxn modelId="{D58EBE8A-C2BB-4820-9D19-0315F5D14ED0}" type="presParOf" srcId="{B82051CD-5863-4BF3-90BA-7D8512504FAF}" destId="{EC94BC37-A92D-4B4C-A1F0-89D1BD899A03}" srcOrd="1" destOrd="0" presId="urn:microsoft.com/office/officeart/2005/8/layout/vList4"/>
    <dgm:cxn modelId="{38BF63B9-D1ED-4D01-8F7C-52885EF3B7D4}" type="presParOf" srcId="{B82051CD-5863-4BF3-90BA-7D8512504FAF}" destId="{6F5AAEE2-EB82-4881-B6A1-F7B4C6E2BB5D}" srcOrd="2" destOrd="0" presId="urn:microsoft.com/office/officeart/2005/8/layout/vList4"/>
    <dgm:cxn modelId="{1A2760D3-1FFE-432E-9841-0A4A6EA29DE5}" type="presParOf" srcId="{D1A25A03-AD4B-4DFA-A0DE-72B8818D5EF8}" destId="{05669CCC-B126-4416-A4AD-1D6820776038}" srcOrd="3" destOrd="0" presId="urn:microsoft.com/office/officeart/2005/8/layout/vList4"/>
    <dgm:cxn modelId="{34149F32-0D41-413B-A23A-E0AAF8E357B8}" type="presParOf" srcId="{D1A25A03-AD4B-4DFA-A0DE-72B8818D5EF8}" destId="{12281E4A-1B47-4CB6-BC47-DDB68600ECA3}" srcOrd="4" destOrd="0" presId="urn:microsoft.com/office/officeart/2005/8/layout/vList4"/>
    <dgm:cxn modelId="{C543F6A6-00B0-4441-8533-DF12DA25B45D}" type="presParOf" srcId="{12281E4A-1B47-4CB6-BC47-DDB68600ECA3}" destId="{4BF94FE6-845A-4B27-8A58-086FABACBDAF}" srcOrd="0" destOrd="0" presId="urn:microsoft.com/office/officeart/2005/8/layout/vList4"/>
    <dgm:cxn modelId="{CA56EA43-3219-401F-A3BA-0EC005D243E0}" type="presParOf" srcId="{12281E4A-1B47-4CB6-BC47-DDB68600ECA3}" destId="{1E9A08B0-47F0-4881-9043-261B492DB89B}" srcOrd="1" destOrd="0" presId="urn:microsoft.com/office/officeart/2005/8/layout/vList4"/>
    <dgm:cxn modelId="{6AD3F4A1-44A4-4B3F-B003-733A27B7A43F}" type="presParOf" srcId="{12281E4A-1B47-4CB6-BC47-DDB68600ECA3}" destId="{E6F03003-7269-4942-B746-9BB091DCA237}" srcOrd="2" destOrd="0" presId="urn:microsoft.com/office/officeart/2005/8/layout/vList4"/>
    <dgm:cxn modelId="{A3F4B913-7B61-4377-A921-4F22D6969114}" type="presParOf" srcId="{D1A25A03-AD4B-4DFA-A0DE-72B8818D5EF8}" destId="{B588D129-8D78-4EC4-A5C2-9C2776A4A72C}" srcOrd="5" destOrd="0" presId="urn:microsoft.com/office/officeart/2005/8/layout/vList4"/>
    <dgm:cxn modelId="{4956E389-DE27-498C-81B6-1F3D6C2CE79E}" type="presParOf" srcId="{D1A25A03-AD4B-4DFA-A0DE-72B8818D5EF8}" destId="{5D7DC350-D295-4ACA-9F43-570D1FAF9A79}" srcOrd="6" destOrd="0" presId="urn:microsoft.com/office/officeart/2005/8/layout/vList4"/>
    <dgm:cxn modelId="{EE8A6C82-DC6B-49DB-9F4A-1DE6FFC1A02A}" type="presParOf" srcId="{5D7DC350-D295-4ACA-9F43-570D1FAF9A79}" destId="{2E86EB76-F129-4473-8514-D1700C5A8C7F}" srcOrd="0" destOrd="0" presId="urn:microsoft.com/office/officeart/2005/8/layout/vList4"/>
    <dgm:cxn modelId="{4950F0B1-E459-4131-B464-6215AEF447CA}" type="presParOf" srcId="{5D7DC350-D295-4ACA-9F43-570D1FAF9A79}" destId="{3AB6D371-D17B-4072-9CD8-6C8F41E0D719}" srcOrd="1" destOrd="0" presId="urn:microsoft.com/office/officeart/2005/8/layout/vList4"/>
    <dgm:cxn modelId="{AA7FE76B-CEC0-4F6A-B4C3-559E2BE83AAD}" type="presParOf" srcId="{5D7DC350-D295-4ACA-9F43-570D1FAF9A79}" destId="{05FF8C91-CD95-4266-B76F-911ED29362B3}" srcOrd="2" destOrd="0" presId="urn:microsoft.com/office/officeart/2005/8/layout/vList4"/>
    <dgm:cxn modelId="{1BC7E6C0-5615-444B-934D-2A2D47D73EEE}" type="presParOf" srcId="{D1A25A03-AD4B-4DFA-A0DE-72B8818D5EF8}" destId="{C89DF7CF-F762-4AB6-800F-545D5228CFC4}" srcOrd="7" destOrd="0" presId="urn:microsoft.com/office/officeart/2005/8/layout/vList4"/>
    <dgm:cxn modelId="{2AFECCDD-78E6-435E-92CF-02B233876995}" type="presParOf" srcId="{D1A25A03-AD4B-4DFA-A0DE-72B8818D5EF8}" destId="{FACB35B1-379A-4BFB-A1BC-75B311C93885}" srcOrd="8" destOrd="0" presId="urn:microsoft.com/office/officeart/2005/8/layout/vList4"/>
    <dgm:cxn modelId="{108C414E-8729-4A94-A409-7ABAE7C46F61}" type="presParOf" srcId="{FACB35B1-379A-4BFB-A1BC-75B311C93885}" destId="{7AB1ACD7-01DD-4C5C-BF04-19BBC054EE6C}" srcOrd="0" destOrd="0" presId="urn:microsoft.com/office/officeart/2005/8/layout/vList4"/>
    <dgm:cxn modelId="{9564F624-8FD3-42C4-B296-2FE2B8B17FDE}" type="presParOf" srcId="{FACB35B1-379A-4BFB-A1BC-75B311C93885}" destId="{191FF659-ACC6-4C0C-A4AF-400A05AF346A}" srcOrd="1" destOrd="0" presId="urn:microsoft.com/office/officeart/2005/8/layout/vList4"/>
    <dgm:cxn modelId="{D0DD6217-1B3F-4CAB-9D1F-E486F0106CED}" type="presParOf" srcId="{FACB35B1-379A-4BFB-A1BC-75B311C93885}" destId="{242B65D9-D5F5-4370-AF2E-A4B1A9C05EF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72AED74-BCC4-4729-9835-50CF525DCE4B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/>
      <dgm:spPr/>
      <dgm:t>
        <a:bodyPr/>
        <a:lstStyle/>
        <a:p>
          <a:endParaRPr lang="pt-BR"/>
        </a:p>
      </dgm:t>
    </dgm:pt>
    <dgm:pt modelId="{BF0A8745-4706-4268-A041-A68A91F47B38}">
      <dgm:prSet/>
      <dgm:spPr/>
      <dgm:t>
        <a:bodyPr/>
        <a:lstStyle/>
        <a:p>
          <a:pPr rtl="0"/>
          <a:r>
            <a:rPr lang="pt-BR" smtClean="0"/>
            <a:t>Watershed period</a:t>
          </a:r>
          <a:endParaRPr lang="pt-BR"/>
        </a:p>
      </dgm:t>
    </dgm:pt>
    <dgm:pt modelId="{979A7C83-A3E5-4AF7-887E-B9FF7A4EA5D5}" type="parTrans" cxnId="{CE94D5D1-0CCA-47D0-9A76-9D87801B86B9}">
      <dgm:prSet/>
      <dgm:spPr/>
      <dgm:t>
        <a:bodyPr/>
        <a:lstStyle/>
        <a:p>
          <a:endParaRPr lang="pt-BR"/>
        </a:p>
      </dgm:t>
    </dgm:pt>
    <dgm:pt modelId="{42A977C6-3460-4DF5-8392-B09182023E9E}" type="sibTrans" cxnId="{CE94D5D1-0CCA-47D0-9A76-9D87801B86B9}">
      <dgm:prSet/>
      <dgm:spPr/>
      <dgm:t>
        <a:bodyPr/>
        <a:lstStyle/>
        <a:p>
          <a:endParaRPr lang="pt-BR"/>
        </a:p>
      </dgm:t>
    </dgm:pt>
    <dgm:pt modelId="{77D5BF66-010E-44EF-9ED0-AD25BF09B85B}">
      <dgm:prSet/>
      <dgm:spPr/>
      <dgm:t>
        <a:bodyPr/>
        <a:lstStyle/>
        <a:p>
          <a:pPr rtl="0"/>
          <a:r>
            <a:rPr lang="pt-BR" smtClean="0"/>
            <a:t>Público adulto</a:t>
          </a:r>
          <a:endParaRPr lang="pt-BR"/>
        </a:p>
      </dgm:t>
    </dgm:pt>
    <dgm:pt modelId="{B246B93B-0142-46E9-808C-2304CDA81856}" type="parTrans" cxnId="{14572B57-B8EF-4035-A26A-9FDFBB178ED5}">
      <dgm:prSet/>
      <dgm:spPr/>
      <dgm:t>
        <a:bodyPr/>
        <a:lstStyle/>
        <a:p>
          <a:endParaRPr lang="pt-BR"/>
        </a:p>
      </dgm:t>
    </dgm:pt>
    <dgm:pt modelId="{1721425E-A22B-4C0F-9C2E-25128B194CB1}" type="sibTrans" cxnId="{14572B57-B8EF-4035-A26A-9FDFBB178ED5}">
      <dgm:prSet/>
      <dgm:spPr/>
      <dgm:t>
        <a:bodyPr/>
        <a:lstStyle/>
        <a:p>
          <a:endParaRPr lang="pt-BR"/>
        </a:p>
      </dgm:t>
    </dgm:pt>
    <dgm:pt modelId="{0013D2A8-2FD7-4C74-B6C8-5A0D733BAEB6}">
      <dgm:prSet/>
      <dgm:spPr/>
      <dgm:t>
        <a:bodyPr/>
        <a:lstStyle/>
        <a:p>
          <a:pPr rtl="0"/>
          <a:r>
            <a:rPr lang="pt-BR" smtClean="0"/>
            <a:t>De 21h até 06h</a:t>
          </a:r>
          <a:endParaRPr lang="pt-BR"/>
        </a:p>
      </dgm:t>
    </dgm:pt>
    <dgm:pt modelId="{A6C33DEF-B068-4EDE-9457-23D642C01325}" type="parTrans" cxnId="{72E58187-BFA5-42D2-9C34-4652456EDB62}">
      <dgm:prSet/>
      <dgm:spPr/>
      <dgm:t>
        <a:bodyPr/>
        <a:lstStyle/>
        <a:p>
          <a:endParaRPr lang="pt-BR"/>
        </a:p>
      </dgm:t>
    </dgm:pt>
    <dgm:pt modelId="{8D89BD74-5FC8-4C88-95C9-F4C2E7545760}" type="sibTrans" cxnId="{72E58187-BFA5-42D2-9C34-4652456EDB62}">
      <dgm:prSet/>
      <dgm:spPr/>
      <dgm:t>
        <a:bodyPr/>
        <a:lstStyle/>
        <a:p>
          <a:endParaRPr lang="pt-BR"/>
        </a:p>
      </dgm:t>
    </dgm:pt>
    <dgm:pt modelId="{03DE2417-33C1-431A-A59B-2CA751D6BB75}">
      <dgm:prSet/>
      <dgm:spPr/>
      <dgm:t>
        <a:bodyPr/>
        <a:lstStyle/>
        <a:p>
          <a:pPr rtl="0"/>
          <a:r>
            <a:rPr lang="pt-BR" smtClean="0"/>
            <a:t>Mecanismos de bloqueio</a:t>
          </a:r>
          <a:endParaRPr lang="pt-BR"/>
        </a:p>
      </dgm:t>
    </dgm:pt>
    <dgm:pt modelId="{02F081D4-0753-49D0-9F56-A28E3E33444F}" type="parTrans" cxnId="{CC75EBF3-86A8-4914-A665-10B3B9CAA984}">
      <dgm:prSet/>
      <dgm:spPr/>
      <dgm:t>
        <a:bodyPr/>
        <a:lstStyle/>
        <a:p>
          <a:endParaRPr lang="pt-BR"/>
        </a:p>
      </dgm:t>
    </dgm:pt>
    <dgm:pt modelId="{0DEE2748-51AE-4ED9-8502-1D58E9DEE1A7}" type="sibTrans" cxnId="{CC75EBF3-86A8-4914-A665-10B3B9CAA984}">
      <dgm:prSet/>
      <dgm:spPr/>
      <dgm:t>
        <a:bodyPr/>
        <a:lstStyle/>
        <a:p>
          <a:endParaRPr lang="pt-BR"/>
        </a:p>
      </dgm:t>
    </dgm:pt>
    <dgm:pt modelId="{9360B290-2A4C-4714-8ACF-67F490091719}">
      <dgm:prSet/>
      <dgm:spPr/>
      <dgm:t>
        <a:bodyPr/>
        <a:lstStyle/>
        <a:p>
          <a:pPr rtl="0"/>
          <a:r>
            <a:rPr lang="pt-BR" smtClean="0"/>
            <a:t>V-Chip</a:t>
          </a:r>
          <a:endParaRPr lang="pt-BR"/>
        </a:p>
      </dgm:t>
    </dgm:pt>
    <dgm:pt modelId="{5B8A7BF8-4458-42C8-9908-28E4AA941027}" type="parTrans" cxnId="{CAF8ED3A-C310-411D-8D89-E601DB5B59FB}">
      <dgm:prSet/>
      <dgm:spPr/>
      <dgm:t>
        <a:bodyPr/>
        <a:lstStyle/>
        <a:p>
          <a:endParaRPr lang="pt-BR"/>
        </a:p>
      </dgm:t>
    </dgm:pt>
    <dgm:pt modelId="{5437A897-05EA-4D5B-96F1-EEB1353721A7}" type="sibTrans" cxnId="{CAF8ED3A-C310-411D-8D89-E601DB5B59FB}">
      <dgm:prSet/>
      <dgm:spPr/>
      <dgm:t>
        <a:bodyPr/>
        <a:lstStyle/>
        <a:p>
          <a:endParaRPr lang="pt-BR"/>
        </a:p>
      </dgm:t>
    </dgm:pt>
    <dgm:pt modelId="{6E0ED4E1-0BA8-405B-9355-05DF9F5B0DA1}" type="pres">
      <dgm:prSet presAssocID="{772AED74-BCC4-4729-9835-50CF525DCE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EACA8940-5AE2-4864-9A89-E13B3DBAFCE1}" type="pres">
      <dgm:prSet presAssocID="{BF0A8745-4706-4268-A041-A68A91F47B38}" presName="linNode" presStyleCnt="0"/>
      <dgm:spPr/>
    </dgm:pt>
    <dgm:pt modelId="{3A08CC6C-789B-4333-917C-25F96EBD1680}" type="pres">
      <dgm:prSet presAssocID="{BF0A8745-4706-4268-A041-A68A91F47B38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08C5A95-D9C4-4FD0-AAAF-7524284940FA}" type="pres">
      <dgm:prSet presAssocID="{BF0A8745-4706-4268-A041-A68A91F47B38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5A342E3-3434-4C9C-92FF-B999146EA35B}" type="pres">
      <dgm:prSet presAssocID="{42A977C6-3460-4DF5-8392-B09182023E9E}" presName="sp" presStyleCnt="0"/>
      <dgm:spPr/>
    </dgm:pt>
    <dgm:pt modelId="{8CDA41B6-8C26-4C2A-A9EB-E8D858B63830}" type="pres">
      <dgm:prSet presAssocID="{03DE2417-33C1-431A-A59B-2CA751D6BB75}" presName="linNode" presStyleCnt="0"/>
      <dgm:spPr/>
    </dgm:pt>
    <dgm:pt modelId="{6D66DFEE-1421-4696-8945-FC836CE006CD}" type="pres">
      <dgm:prSet presAssocID="{03DE2417-33C1-431A-A59B-2CA751D6BB75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1A911D1-D0D0-4E62-AA15-4538E6887EA8}" type="pres">
      <dgm:prSet presAssocID="{03DE2417-33C1-431A-A59B-2CA751D6BB75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2E58187-BFA5-42D2-9C34-4652456EDB62}" srcId="{BF0A8745-4706-4268-A041-A68A91F47B38}" destId="{0013D2A8-2FD7-4C74-B6C8-5A0D733BAEB6}" srcOrd="1" destOrd="0" parTransId="{A6C33DEF-B068-4EDE-9457-23D642C01325}" sibTransId="{8D89BD74-5FC8-4C88-95C9-F4C2E7545760}"/>
    <dgm:cxn modelId="{CE94D5D1-0CCA-47D0-9A76-9D87801B86B9}" srcId="{772AED74-BCC4-4729-9835-50CF525DCE4B}" destId="{BF0A8745-4706-4268-A041-A68A91F47B38}" srcOrd="0" destOrd="0" parTransId="{979A7C83-A3E5-4AF7-887E-B9FF7A4EA5D5}" sibTransId="{42A977C6-3460-4DF5-8392-B09182023E9E}"/>
    <dgm:cxn modelId="{14572B57-B8EF-4035-A26A-9FDFBB178ED5}" srcId="{BF0A8745-4706-4268-A041-A68A91F47B38}" destId="{77D5BF66-010E-44EF-9ED0-AD25BF09B85B}" srcOrd="0" destOrd="0" parTransId="{B246B93B-0142-46E9-808C-2304CDA81856}" sibTransId="{1721425E-A22B-4C0F-9C2E-25128B194CB1}"/>
    <dgm:cxn modelId="{CA579AB1-68BF-49FE-9D4A-B389562DB324}" type="presOf" srcId="{772AED74-BCC4-4729-9835-50CF525DCE4B}" destId="{6E0ED4E1-0BA8-405B-9355-05DF9F5B0DA1}" srcOrd="0" destOrd="0" presId="urn:microsoft.com/office/officeart/2005/8/layout/vList5"/>
    <dgm:cxn modelId="{A632E972-7579-4278-9172-52A2B6A506CB}" type="presOf" srcId="{77D5BF66-010E-44EF-9ED0-AD25BF09B85B}" destId="{508C5A95-D9C4-4FD0-AAAF-7524284940FA}" srcOrd="0" destOrd="0" presId="urn:microsoft.com/office/officeart/2005/8/layout/vList5"/>
    <dgm:cxn modelId="{CC75EBF3-86A8-4914-A665-10B3B9CAA984}" srcId="{772AED74-BCC4-4729-9835-50CF525DCE4B}" destId="{03DE2417-33C1-431A-A59B-2CA751D6BB75}" srcOrd="1" destOrd="0" parTransId="{02F081D4-0753-49D0-9F56-A28E3E33444F}" sibTransId="{0DEE2748-51AE-4ED9-8502-1D58E9DEE1A7}"/>
    <dgm:cxn modelId="{E7612916-8BE2-4341-BAF9-C254335B40ED}" type="presOf" srcId="{9360B290-2A4C-4714-8ACF-67F490091719}" destId="{B1A911D1-D0D0-4E62-AA15-4538E6887EA8}" srcOrd="0" destOrd="0" presId="urn:microsoft.com/office/officeart/2005/8/layout/vList5"/>
    <dgm:cxn modelId="{4B87F2E6-F9D6-4931-AB54-1CF4863F106D}" type="presOf" srcId="{03DE2417-33C1-431A-A59B-2CA751D6BB75}" destId="{6D66DFEE-1421-4696-8945-FC836CE006CD}" srcOrd="0" destOrd="0" presId="urn:microsoft.com/office/officeart/2005/8/layout/vList5"/>
    <dgm:cxn modelId="{8D3CD085-A58A-4400-853C-146673787DB8}" type="presOf" srcId="{0013D2A8-2FD7-4C74-B6C8-5A0D733BAEB6}" destId="{508C5A95-D9C4-4FD0-AAAF-7524284940FA}" srcOrd="0" destOrd="1" presId="urn:microsoft.com/office/officeart/2005/8/layout/vList5"/>
    <dgm:cxn modelId="{CAF8ED3A-C310-411D-8D89-E601DB5B59FB}" srcId="{03DE2417-33C1-431A-A59B-2CA751D6BB75}" destId="{9360B290-2A4C-4714-8ACF-67F490091719}" srcOrd="0" destOrd="0" parTransId="{5B8A7BF8-4458-42C8-9908-28E4AA941027}" sibTransId="{5437A897-05EA-4D5B-96F1-EEB1353721A7}"/>
    <dgm:cxn modelId="{CEE12402-6596-41A3-A9E1-35C4C3F23EE9}" type="presOf" srcId="{BF0A8745-4706-4268-A041-A68A91F47B38}" destId="{3A08CC6C-789B-4333-917C-25F96EBD1680}" srcOrd="0" destOrd="0" presId="urn:microsoft.com/office/officeart/2005/8/layout/vList5"/>
    <dgm:cxn modelId="{26BEDABB-6E64-48D6-9522-1F92190D8229}" type="presParOf" srcId="{6E0ED4E1-0BA8-405B-9355-05DF9F5B0DA1}" destId="{EACA8940-5AE2-4864-9A89-E13B3DBAFCE1}" srcOrd="0" destOrd="0" presId="urn:microsoft.com/office/officeart/2005/8/layout/vList5"/>
    <dgm:cxn modelId="{A93EB797-20A8-42AD-82B0-77B21A875582}" type="presParOf" srcId="{EACA8940-5AE2-4864-9A89-E13B3DBAFCE1}" destId="{3A08CC6C-789B-4333-917C-25F96EBD1680}" srcOrd="0" destOrd="0" presId="urn:microsoft.com/office/officeart/2005/8/layout/vList5"/>
    <dgm:cxn modelId="{3E66A35F-7FF2-4AB7-A03F-EB899C6FA8C5}" type="presParOf" srcId="{EACA8940-5AE2-4864-9A89-E13B3DBAFCE1}" destId="{508C5A95-D9C4-4FD0-AAAF-7524284940FA}" srcOrd="1" destOrd="0" presId="urn:microsoft.com/office/officeart/2005/8/layout/vList5"/>
    <dgm:cxn modelId="{D000CD6D-9A2D-41E4-BA0F-1029ACEA7F91}" type="presParOf" srcId="{6E0ED4E1-0BA8-405B-9355-05DF9F5B0DA1}" destId="{85A342E3-3434-4C9C-92FF-B999146EA35B}" srcOrd="1" destOrd="0" presId="urn:microsoft.com/office/officeart/2005/8/layout/vList5"/>
    <dgm:cxn modelId="{B11DFE1C-5E82-48CC-B086-B0B7C0DC88C6}" type="presParOf" srcId="{6E0ED4E1-0BA8-405B-9355-05DF9F5B0DA1}" destId="{8CDA41B6-8C26-4C2A-A9EB-E8D858B63830}" srcOrd="2" destOrd="0" presId="urn:microsoft.com/office/officeart/2005/8/layout/vList5"/>
    <dgm:cxn modelId="{562923B1-0A7D-412C-8205-6F0A3DA9E9F6}" type="presParOf" srcId="{8CDA41B6-8C26-4C2A-A9EB-E8D858B63830}" destId="{6D66DFEE-1421-4696-8945-FC836CE006CD}" srcOrd="0" destOrd="0" presId="urn:microsoft.com/office/officeart/2005/8/layout/vList5"/>
    <dgm:cxn modelId="{CF53D30E-8628-4316-B9F0-799ABE0CBA33}" type="presParOf" srcId="{8CDA41B6-8C26-4C2A-A9EB-E8D858B63830}" destId="{B1A911D1-D0D0-4E62-AA15-4538E6887EA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+Icon">
  <dgm:title val="Lista de Colchetes Verticais"/>
  <dgm:desc val="Use para mostrar blocos de informações agrupadas. Funciona bem com grandes quantidades de texto do Nível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80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2671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9507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673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219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9502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29223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2700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0120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488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578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3C49A-D8F4-4A93-B650-727326DB3EF6}" type="datetimeFigureOut">
              <a:rPr lang="pt-BR" smtClean="0"/>
              <a:t>17/12/2014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1AC74-AE45-4E77-8FD6-E3AE54160A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260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2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lanalto.gov.br/ccivil_03/decreto/1980-1989/D96900impressao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412288" y="313540"/>
            <a:ext cx="9144000" cy="2387600"/>
          </a:xfrm>
        </p:spPr>
        <p:txBody>
          <a:bodyPr>
            <a:normAutofit/>
          </a:bodyPr>
          <a:lstStyle/>
          <a:p>
            <a:r>
              <a:rPr lang="pt-BR" b="1" dirty="0" smtClean="0">
                <a:latin typeface="+mn-lt"/>
              </a:rPr>
              <a:t>Classificação Indicativa nos Tribunais   </a:t>
            </a:r>
            <a:endParaRPr lang="pt-BR" b="1" dirty="0">
              <a:latin typeface="+mn-lt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12288" y="2701140"/>
            <a:ext cx="9144000" cy="1655762"/>
          </a:xfrm>
        </p:spPr>
        <p:txBody>
          <a:bodyPr/>
          <a:lstStyle/>
          <a:p>
            <a:r>
              <a:rPr lang="pt-BR" dirty="0" smtClean="0"/>
              <a:t>Elementos jurídicos da política</a:t>
            </a:r>
            <a:endParaRPr lang="pt-BR" dirty="0"/>
          </a:p>
        </p:txBody>
      </p:sp>
      <p:pic>
        <p:nvPicPr>
          <p:cNvPr id="1026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4923249" y="3247683"/>
            <a:ext cx="18561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Aline Santana</a:t>
            </a:r>
          </a:p>
          <a:p>
            <a:pPr algn="ctr"/>
            <a:r>
              <a:rPr lang="pt-BR" dirty="0" smtClean="0"/>
              <a:t>Alynne Nunes</a:t>
            </a:r>
          </a:p>
          <a:p>
            <a:pPr algn="ctr"/>
            <a:r>
              <a:rPr lang="pt-BR" dirty="0" err="1" smtClean="0"/>
              <a:t>Dimitri</a:t>
            </a:r>
            <a:r>
              <a:rPr lang="pt-BR" dirty="0" smtClean="0"/>
              <a:t> </a:t>
            </a:r>
            <a:r>
              <a:rPr lang="pt-BR" dirty="0" err="1" smtClean="0"/>
              <a:t>Dimoulis</a:t>
            </a:r>
            <a:endParaRPr lang="pt-BR" dirty="0" smtClean="0"/>
          </a:p>
          <a:p>
            <a:pPr algn="ctr"/>
            <a:r>
              <a:rPr lang="pt-BR" dirty="0" smtClean="0"/>
              <a:t>Gabriel Calil</a:t>
            </a:r>
          </a:p>
          <a:p>
            <a:pPr algn="ctr"/>
            <a:r>
              <a:rPr lang="pt-BR" dirty="0" smtClean="0"/>
              <a:t>Juliano </a:t>
            </a:r>
            <a:r>
              <a:rPr lang="pt-BR" dirty="0" err="1" smtClean="0"/>
              <a:t>Rinck</a:t>
            </a:r>
            <a:endParaRPr lang="pt-BR" dirty="0" smtClean="0"/>
          </a:p>
          <a:p>
            <a:pPr algn="ctr"/>
            <a:r>
              <a:rPr lang="pt-BR" dirty="0" smtClean="0"/>
              <a:t>Marina Bastos</a:t>
            </a:r>
          </a:p>
          <a:p>
            <a:pPr algn="ctr"/>
            <a:r>
              <a:rPr lang="pt-BR" dirty="0" smtClean="0"/>
              <a:t>Marina Jacob</a:t>
            </a:r>
          </a:p>
          <a:p>
            <a:pPr algn="ctr"/>
            <a:r>
              <a:rPr lang="pt-BR" dirty="0" err="1" smtClean="0"/>
              <a:t>Saylon</a:t>
            </a:r>
            <a:r>
              <a:rPr lang="pt-BR" dirty="0" smtClean="0"/>
              <a:t> Pereira</a:t>
            </a:r>
          </a:p>
        </p:txBody>
      </p:sp>
    </p:spTree>
    <p:extLst>
      <p:ext uri="{BB962C8B-B14F-4D97-AF65-F5344CB8AC3E}">
        <p14:creationId xmlns:p14="http://schemas.microsoft.com/office/powerpoint/2010/main" val="18167411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África do Sul – critérios para a TV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0807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Filmes e jogos eletrônicos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9792" y="1681223"/>
            <a:ext cx="2209800" cy="4351338"/>
          </a:xfrm>
        </p:spPr>
        <p:txBody>
          <a:bodyPr/>
          <a:lstStyle/>
          <a:p>
            <a:r>
              <a:rPr lang="pt-BR" dirty="0" smtClean="0"/>
              <a:t>Conteúdos proibidos ou restritos</a:t>
            </a:r>
          </a:p>
          <a:p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740977969"/>
              </p:ext>
            </p:extLst>
          </p:nvPr>
        </p:nvGraphicFramePr>
        <p:xfrm>
          <a:off x="3126642" y="1525269"/>
          <a:ext cx="8737112" cy="4734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91" y="3634153"/>
            <a:ext cx="2356339" cy="235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0873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Critérios de classificação - FPB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2102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Critérios de classificação - FPB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/>
          </p:nvPr>
        </p:nvGraphicFramePr>
        <p:xfrm>
          <a:off x="8210062" y="790005"/>
          <a:ext cx="292686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142804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Argentina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776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Canadá – critérios para a TV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0878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Canadá – critérios para a TV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915390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Colômbia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3565374"/>
              </p:ext>
            </p:extLst>
          </p:nvPr>
        </p:nvGraphicFramePr>
        <p:xfrm>
          <a:off x="1179408" y="2444838"/>
          <a:ext cx="9929446" cy="3927230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309432"/>
                <a:gridCol w="3309432"/>
                <a:gridCol w="3310582"/>
              </a:tblGrid>
              <a:tr h="7854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 dirty="0" smtClean="0">
                          <a:effectLst/>
                        </a:rPr>
                        <a:t>Público</a:t>
                      </a:r>
                      <a:endParaRPr lang="pt-BR" sz="2400" dirty="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Faixas etárias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Vinculação de horário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</a:tr>
              <a:tr h="7854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Crianças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0 a 12 anos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7:00 as 21:30 h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</a:tr>
              <a:tr h="7854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Adolescentes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12 a 18 anos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7:00 as 21:20 h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</a:tr>
              <a:tr h="7854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Familiar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-----------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5:00 as 22:00 h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</a:tr>
              <a:tr h="7854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 dirty="0">
                          <a:effectLst/>
                        </a:rPr>
                        <a:t>Adulto</a:t>
                      </a:r>
                      <a:endParaRPr lang="pt-BR" sz="2400" dirty="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>
                          <a:effectLst/>
                        </a:rPr>
                        <a:t>Acima de 18 anos</a:t>
                      </a:r>
                      <a:endParaRPr lang="pt-BR" sz="240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pt-BR" sz="2400" dirty="0">
                          <a:effectLst/>
                        </a:rPr>
                        <a:t>22:00 as 5:00 h</a:t>
                      </a:r>
                      <a:endParaRPr lang="pt-BR" sz="2400" dirty="0">
                        <a:effectLst/>
                        <a:latin typeface="Times New Roman"/>
                        <a:ea typeface="Cambri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CaixaDeTexto 2"/>
          <p:cNvSpPr txBox="1"/>
          <p:nvPr/>
        </p:nvSpPr>
        <p:spPr>
          <a:xfrm>
            <a:off x="1171977" y="1690688"/>
            <a:ext cx="974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Critérios: sexo e violência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629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9000" y="2778125"/>
            <a:ext cx="10515600" cy="1325563"/>
          </a:xfrm>
        </p:spPr>
        <p:txBody>
          <a:bodyPr/>
          <a:lstStyle/>
          <a:p>
            <a:r>
              <a:rPr lang="pt-BR" smtClean="0"/>
              <a:t>Decisões judiciais</a:t>
            </a:r>
            <a:endParaRPr lang="pt-BR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002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Número de ações por mídia:</a:t>
            </a:r>
            <a:endParaRPr lang="pt-BR" dirty="0">
              <a:latin typeface="+mn-lt"/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339641"/>
              </p:ext>
            </p:extLst>
          </p:nvPr>
        </p:nvGraphicFramePr>
        <p:xfrm>
          <a:off x="2137893" y="2112134"/>
          <a:ext cx="8087932" cy="3864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7841"/>
                <a:gridCol w="3670091"/>
              </a:tblGrid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Tema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Total de </a:t>
                      </a:r>
                      <a:r>
                        <a:rPr lang="pt-BR" sz="2400" dirty="0" smtClean="0">
                          <a:effectLst/>
                        </a:rPr>
                        <a:t>decisões </a:t>
                      </a:r>
                      <a:r>
                        <a:rPr lang="pt-BR" sz="2400" dirty="0">
                          <a:effectLst/>
                        </a:rPr>
                        <a:t>encontradas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Teatro, eventos e espetáculos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31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Televisão aberta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30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Jogos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24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Cinema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8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Filme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2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Livros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1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447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Total Geral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96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22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Diagrama 2"/>
          <p:cNvGraphicFramePr/>
          <p:nvPr>
            <p:extLst/>
          </p:nvPr>
        </p:nvGraphicFramePr>
        <p:xfrm>
          <a:off x="2032000" y="719666"/>
          <a:ext cx="861882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8106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0761" y="365125"/>
            <a:ext cx="10903039" cy="1325563"/>
          </a:xfrm>
        </p:spPr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Análise das decisões será dividida nos seguintes temas: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07076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2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Tribunais mais frequentes: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099397"/>
              </p:ext>
            </p:extLst>
          </p:nvPr>
        </p:nvGraphicFramePr>
        <p:xfrm>
          <a:off x="3361386" y="2073488"/>
          <a:ext cx="5808372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5250"/>
                <a:gridCol w="3063122"/>
              </a:tblGrid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Tribunais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Total de </a:t>
                      </a:r>
                      <a:r>
                        <a:rPr lang="pt-BR" sz="2400" dirty="0" smtClean="0">
                          <a:effectLst/>
                        </a:rPr>
                        <a:t>decisões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TJMG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15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TJSP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15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TJDF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14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TRF1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7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STJ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7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TJRJ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6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TJAL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5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TJDF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5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342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TJSC</a:t>
                      </a:r>
                      <a:endParaRPr lang="pt-BR" sz="240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4</a:t>
                      </a:r>
                      <a:endParaRPr lang="pt-BR" sz="2400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06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17239" cy="1325563"/>
          </a:xfrm>
        </p:spPr>
        <p:txBody>
          <a:bodyPr/>
          <a:lstStyle/>
          <a:p>
            <a:r>
              <a:rPr lang="pt-BR" b="1" dirty="0"/>
              <a:t>Data da propositura das ações por tipo de mídia</a:t>
            </a:r>
            <a:endParaRPr lang="pt-BR" dirty="0"/>
          </a:p>
        </p:txBody>
      </p:sp>
      <p:pic>
        <p:nvPicPr>
          <p:cNvPr id="5" name="Imagem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198" y="1839950"/>
            <a:ext cx="8750378" cy="4779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4597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Número de decisões por ano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Gráfico 3"/>
          <p:cNvGraphicFramePr/>
          <p:nvPr>
            <p:extLst/>
          </p:nvPr>
        </p:nvGraphicFramePr>
        <p:xfrm>
          <a:off x="2228045" y="2057400"/>
          <a:ext cx="7418231" cy="4137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186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Análise - qualitativa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74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Televisão Aberta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30 ações encontradas. A </a:t>
            </a:r>
            <a:r>
              <a:rPr lang="pt-BR" dirty="0"/>
              <a:t>maior parte das ações encontradas são oriundas do TJ de São Paulo, num total de 9 ações, seguida do TJ do Rio de Janeiro, com 5 ações. </a:t>
            </a:r>
            <a:endParaRPr lang="pt-BR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Foram </a:t>
            </a:r>
            <a:r>
              <a:rPr lang="pt-BR" dirty="0"/>
              <a:t>encontrados os seguintes assuntos nas decisões relativas à televisão:</a:t>
            </a:r>
          </a:p>
          <a:p>
            <a:pPr lvl="0"/>
            <a:r>
              <a:rPr lang="pt-BR" dirty="0"/>
              <a:t>Abstenção de transmitir conteúdo impróprio: 3 decisões;</a:t>
            </a:r>
          </a:p>
          <a:p>
            <a:pPr lvl="0"/>
            <a:r>
              <a:rPr lang="pt-BR" dirty="0"/>
              <a:t>Falta de divulgação da classificação indicativa: 4 decisões;</a:t>
            </a:r>
          </a:p>
          <a:p>
            <a:pPr lvl="0"/>
            <a:r>
              <a:rPr lang="pt-BR" dirty="0"/>
              <a:t>Fuso </a:t>
            </a:r>
            <a:r>
              <a:rPr lang="pt-BR" dirty="0" smtClean="0"/>
              <a:t>horário e horário de verão: </a:t>
            </a:r>
            <a:r>
              <a:rPr lang="pt-BR" dirty="0"/>
              <a:t>5 decisões;</a:t>
            </a:r>
          </a:p>
          <a:p>
            <a:pPr lvl="0"/>
            <a:r>
              <a:rPr lang="pt-BR" dirty="0"/>
              <a:t>Conteúdo impróprio para a classificação indicativa atribuída: 8 decisões;</a:t>
            </a:r>
          </a:p>
          <a:p>
            <a:pPr lvl="0"/>
            <a:r>
              <a:rPr lang="pt-BR" dirty="0"/>
              <a:t>Transmissão em horário diverso do autorizado: 11 decisões.</a:t>
            </a:r>
          </a:p>
          <a:p>
            <a:endParaRPr lang="pt-BR" dirty="0"/>
          </a:p>
        </p:txBody>
      </p:sp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14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Abstenção de transmitir conteúdo impróprio: 3 decisões</a:t>
            </a:r>
          </a:p>
        </p:txBody>
      </p:sp>
      <p:pic>
        <p:nvPicPr>
          <p:cNvPr id="3074" name="Picture 2" descr="http://4.bp.blogspot.com/_l1HtIw7ZdA0/TTCRTvD7zLI/AAAAAAAAGE0/WC-1KfGbth0/s1600/ZZZZZZZZZZZZZZ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00" y="1690688"/>
            <a:ext cx="33909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1079595" y="1995818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24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Em duas destas, o filme foi transmitido no horário certo (pós 23h), sendo o pedido de proibição da transmissão em qualquer horário.  Não foi aceito pois o desembargador entendeu que configuraria censura.</a:t>
            </a:r>
          </a:p>
          <a:p>
            <a:pPr algn="just"/>
            <a:r>
              <a:rPr lang="pt-BR" sz="24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/>
            </a:r>
            <a:br>
              <a:rPr lang="pt-BR" sz="2400" dirty="0" smtClean="0">
                <a:latin typeface="Times New Roman" panose="02020603050405020304" pitchFamily="18" charset="0"/>
                <a:ea typeface="Cambria" panose="02040503050406030204" pitchFamily="18" charset="0"/>
              </a:rPr>
            </a:br>
            <a:endParaRPr lang="pt-BR" sz="2400" dirty="0" smtClean="0">
              <a:latin typeface="Times New Roman" panose="020206030504050203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sz="24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Já </a:t>
            </a:r>
            <a:r>
              <a:rPr lang="pt-BR" sz="2400" dirty="0">
                <a:latin typeface="Times New Roman" panose="02020603050405020304" pitchFamily="18" charset="0"/>
                <a:ea typeface="Cambria" panose="02040503050406030204" pitchFamily="18" charset="0"/>
              </a:rPr>
              <a:t>na </a:t>
            </a:r>
            <a:r>
              <a:rPr lang="pt-BR" sz="2400" dirty="0" smtClean="0">
                <a:latin typeface="Times New Roman" panose="02020603050405020304" pitchFamily="18" charset="0"/>
                <a:ea typeface="Cambria" panose="02040503050406030204" pitchFamily="18" charset="0"/>
              </a:rPr>
              <a:t>outra </a:t>
            </a:r>
            <a:r>
              <a:rPr lang="pt-BR" sz="2400" dirty="0">
                <a:latin typeface="Times New Roman" panose="02020603050405020304" pitchFamily="18" charset="0"/>
                <a:ea typeface="Cambria" panose="02040503050406030204" pitchFamily="18" charset="0"/>
              </a:rPr>
              <a:t>ação, o desembargador entendeu que a emissora deveria se abster de mostrar conteúdo com caráter sexual na faixa de horário livre.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40314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30636" cy="1325563"/>
          </a:xfrm>
        </p:spPr>
        <p:txBody>
          <a:bodyPr/>
          <a:lstStyle/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Falta de divulgação da classificação indicativa: 4 decisões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4989394" cy="4351338"/>
          </a:xfrm>
        </p:spPr>
        <p:txBody>
          <a:bodyPr/>
          <a:lstStyle/>
          <a:p>
            <a:pPr algn="just"/>
            <a:r>
              <a:rPr lang="pt-BR" dirty="0" smtClean="0"/>
              <a:t>Em </a:t>
            </a:r>
            <a:r>
              <a:rPr lang="pt-BR" dirty="0"/>
              <a:t>três delas, as emissoras foram condenadas a multas por essa falta. As decisões são </a:t>
            </a:r>
            <a:r>
              <a:rPr lang="pt-BR" dirty="0" smtClean="0"/>
              <a:t>tomadas.</a:t>
            </a:r>
          </a:p>
          <a:p>
            <a:pPr algn="just"/>
            <a:r>
              <a:rPr lang="pt-BR" dirty="0" smtClean="0"/>
              <a:t>Na restante, o programa foi considerado “ao vivo”, não sendo obrigatória a classificação indicativa.</a:t>
            </a:r>
          </a:p>
        </p:txBody>
      </p:sp>
      <p:pic>
        <p:nvPicPr>
          <p:cNvPr id="4098" name="Picture 2" descr="http://img839.imageshack.us/img839/5351/livre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9" t="7289" r="19081" b="18051"/>
          <a:stretch/>
        </p:blipFill>
        <p:spPr bwMode="auto">
          <a:xfrm>
            <a:off x="6141493" y="1828800"/>
            <a:ext cx="5650173" cy="3916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28539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Fuso horário e horário de verão: 5 decisões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081215" cy="4351338"/>
          </a:xfrm>
        </p:spPr>
        <p:txBody>
          <a:bodyPr/>
          <a:lstStyle/>
          <a:p>
            <a:pPr algn="just"/>
            <a:r>
              <a:rPr lang="pt-BR" dirty="0" smtClean="0"/>
              <a:t>Em </a:t>
            </a:r>
            <a:r>
              <a:rPr lang="pt-BR" dirty="0"/>
              <a:t>quatro </a:t>
            </a:r>
            <a:r>
              <a:rPr lang="pt-BR" dirty="0" smtClean="0"/>
              <a:t>decisões, os </a:t>
            </a:r>
            <a:r>
              <a:rPr lang="pt-BR" dirty="0"/>
              <a:t>juízes expressaram que a vinculação de horário deve seguir o horário local. </a:t>
            </a:r>
            <a:endParaRPr lang="pt-BR" dirty="0" smtClean="0"/>
          </a:p>
          <a:p>
            <a:pPr marL="0" indent="0" algn="just">
              <a:buNone/>
            </a:pPr>
            <a:endParaRPr lang="pt-BR" dirty="0"/>
          </a:p>
          <a:p>
            <a:pPr algn="just"/>
            <a:r>
              <a:rPr lang="pt-BR" dirty="0" smtClean="0"/>
              <a:t>Na </a:t>
            </a:r>
            <a:r>
              <a:rPr lang="pt-BR" dirty="0"/>
              <a:t>ação </a:t>
            </a:r>
            <a:r>
              <a:rPr lang="pt-BR" dirty="0" smtClean="0"/>
              <a:t>restante, </a:t>
            </a:r>
            <a:r>
              <a:rPr lang="pt-BR" dirty="0"/>
              <a:t>não houve decisão de mérito sobre a obrigação de transmissão, apenas foi suspensa a aplicação da multa dada pelo juiz de primeiro grau enquanto o Recurso Especial não fosse julgado.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5122" name="Picture 2" descr="http://famososnaweb.com/wp-content/uploads/2014/10/horario-de-ver%C3%A3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097"/>
          <a:stretch/>
        </p:blipFill>
        <p:spPr bwMode="auto">
          <a:xfrm>
            <a:off x="8398823" y="2110581"/>
            <a:ext cx="2765046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608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Conteúdo impróprio para a classificação indicativa atribuída: 8 decisões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026624" cy="435133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Dessas </a:t>
            </a:r>
            <a:r>
              <a:rPr lang="pt-BR" dirty="0"/>
              <a:t>ações, cinco </a:t>
            </a:r>
            <a:r>
              <a:rPr lang="pt-BR" dirty="0" smtClean="0"/>
              <a:t>consideraram </a:t>
            </a:r>
            <a:r>
              <a:rPr lang="pt-BR" dirty="0"/>
              <a:t>a classificação indicativa constitucional e vinculante para as emissoras, sendo aplicadas multas. </a:t>
            </a:r>
            <a:endParaRPr lang="pt-BR" dirty="0" smtClean="0"/>
          </a:p>
          <a:p>
            <a:pPr algn="just"/>
            <a:r>
              <a:rPr lang="pt-BR" dirty="0" smtClean="0"/>
              <a:t>Duas </a:t>
            </a:r>
            <a:r>
              <a:rPr lang="pt-BR" dirty="0"/>
              <a:t>deram razão à </a:t>
            </a:r>
            <a:r>
              <a:rPr lang="pt-BR" dirty="0" smtClean="0"/>
              <a:t>emissora </a:t>
            </a:r>
            <a:r>
              <a:rPr lang="pt-BR" dirty="0"/>
              <a:t>por entenderem que o horário era não </a:t>
            </a:r>
            <a:r>
              <a:rPr lang="pt-BR" dirty="0" smtClean="0"/>
              <a:t>vinculante. </a:t>
            </a:r>
          </a:p>
          <a:p>
            <a:pPr algn="just"/>
            <a:r>
              <a:rPr lang="pt-BR" dirty="0" smtClean="0"/>
              <a:t>A última </a:t>
            </a:r>
            <a:r>
              <a:rPr lang="pt-BR" dirty="0"/>
              <a:t>trata de uma decisão que faz analogia da classificação indicativa para televisão para livros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6146" name="Picture 2" descr="http://www.visaoreal.com.br/kuba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61" y="2156347"/>
            <a:ext cx="3916907" cy="2852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116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388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Metodologia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ecisões judiciais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943907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pt-BR" b="1" dirty="0" smtClean="0"/>
              <a:t>Coleta de decisões</a:t>
            </a:r>
          </a:p>
          <a:p>
            <a:pPr lvl="1"/>
            <a:r>
              <a:rPr lang="pt-BR" dirty="0" smtClean="0"/>
              <a:t>Repositórios dos tribunais</a:t>
            </a:r>
          </a:p>
          <a:p>
            <a:pPr lvl="2"/>
            <a:r>
              <a:rPr lang="pt-BR" dirty="0" smtClean="0"/>
              <a:t>Palavras-chave: “classificação indicativa”, “classificação etária” e semelhantes</a:t>
            </a:r>
          </a:p>
          <a:p>
            <a:pPr lvl="1"/>
            <a:r>
              <a:rPr lang="pt-BR" dirty="0" smtClean="0"/>
              <a:t>AASP</a:t>
            </a:r>
          </a:p>
          <a:p>
            <a:pPr lvl="1"/>
            <a:r>
              <a:rPr lang="pt-BR" dirty="0" smtClean="0"/>
              <a:t>Decisões em segredo de justiça</a:t>
            </a:r>
          </a:p>
          <a:p>
            <a:pPr lvl="1"/>
            <a:r>
              <a:rPr lang="pt-BR" dirty="0" smtClean="0"/>
              <a:t>Decisões citadas pela literatura mapeada</a:t>
            </a:r>
          </a:p>
          <a:p>
            <a:pPr lvl="1"/>
            <a:endParaRPr lang="pt-BR" dirty="0"/>
          </a:p>
          <a:p>
            <a:r>
              <a:rPr lang="pt-BR" b="1" dirty="0" smtClean="0"/>
              <a:t>Forma de análise</a:t>
            </a:r>
          </a:p>
          <a:p>
            <a:pPr lvl="1"/>
            <a:r>
              <a:rPr lang="pt-BR" dirty="0" smtClean="0"/>
              <a:t>Quantitativa</a:t>
            </a:r>
          </a:p>
          <a:p>
            <a:pPr lvl="1"/>
            <a:r>
              <a:rPr lang="pt-BR" dirty="0" smtClean="0"/>
              <a:t>Qualitativa</a:t>
            </a:r>
          </a:p>
          <a:p>
            <a:pPr lvl="1"/>
            <a:endParaRPr lang="pt-BR" dirty="0"/>
          </a:p>
          <a:p>
            <a:r>
              <a:rPr lang="pt-BR" b="1" dirty="0" smtClean="0"/>
              <a:t>Divisão em categorias de acordo com a mídia envolvida</a:t>
            </a:r>
            <a:endParaRPr lang="pt-BR" b="1" dirty="0"/>
          </a:p>
        </p:txBody>
      </p:sp>
      <p:cxnSp>
        <p:nvCxnSpPr>
          <p:cNvPr id="6" name="Conector reto 5"/>
          <p:cNvCxnSpPr>
            <a:stCxn id="2" idx="1"/>
            <a:endCxn id="2" idx="3"/>
          </p:cNvCxnSpPr>
          <p:nvPr/>
        </p:nvCxnSpPr>
        <p:spPr>
          <a:xfrm>
            <a:off x="669388" y="845027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504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Transmissão em horário diverso do autorizado: 11 decisões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4"/>
            <a:ext cx="4839269" cy="4848131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10 ações foram julgadas procedentes e tiveram aplicação de multa por considerar a CI constitucional. </a:t>
            </a:r>
            <a:r>
              <a:rPr lang="pt-BR" dirty="0"/>
              <a:t>As multas aplicadas vão de 20 a 90 salários mínimos. Aqui, os magistrados entenderam que não há censura, visto que as emissoras não são proibidas de passar este conteúdo, entretanto, devem fazer isso no horário adequado</a:t>
            </a:r>
            <a:r>
              <a:rPr lang="pt-BR" dirty="0" smtClean="0"/>
              <a:t>.</a:t>
            </a:r>
          </a:p>
          <a:p>
            <a:pPr marL="0" indent="0" algn="just">
              <a:buNone/>
            </a:pPr>
            <a:endParaRPr lang="pt-BR" dirty="0" smtClean="0"/>
          </a:p>
          <a:p>
            <a:r>
              <a:rPr lang="pt-BR" dirty="0" smtClean="0"/>
              <a:t>Apenas </a:t>
            </a:r>
            <a:r>
              <a:rPr lang="pt-BR" dirty="0"/>
              <a:t>uma não aplicou multa, </a:t>
            </a:r>
            <a:r>
              <a:rPr lang="pt-BR" dirty="0" smtClean="0"/>
              <a:t>por aspectos </a:t>
            </a:r>
            <a:r>
              <a:rPr lang="pt-BR" dirty="0"/>
              <a:t>formais, dado que o juiz </a:t>
            </a:r>
            <a:r>
              <a:rPr lang="pt-BR" dirty="0" smtClean="0"/>
              <a:t>agiu por </a:t>
            </a:r>
            <a:r>
              <a:rPr lang="pt-BR" dirty="0"/>
              <a:t>ofício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8196" name="Picture 4" descr="http://3.bp.blogspot.com/_2e2rneJGhZo/TQdg6Fho8dI/AAAAAAAAACA/PwRAYLWWBGA/s320/Sem+T%25C3%25ADtu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820" y="2071592"/>
            <a:ext cx="4874286" cy="370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899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Cinema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Filmes:  10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pt-BR" dirty="0"/>
              <a:t>Foram analisadas 10 decisões, sendo classificadas conforme três </a:t>
            </a:r>
            <a:r>
              <a:rPr lang="pt-BR" dirty="0" smtClean="0"/>
              <a:t>situações para análise:</a:t>
            </a:r>
          </a:p>
          <a:p>
            <a:pPr marL="0" indent="0" algn="just">
              <a:buNone/>
            </a:pPr>
            <a:endParaRPr lang="pt-BR" dirty="0"/>
          </a:p>
          <a:p>
            <a:pPr algn="just"/>
            <a:r>
              <a:rPr lang="pt-BR" dirty="0" smtClean="0"/>
              <a:t>Menores encontrados </a:t>
            </a:r>
            <a:r>
              <a:rPr lang="pt-BR" dirty="0"/>
              <a:t>em </a:t>
            </a:r>
            <a:r>
              <a:rPr lang="pt-BR" dirty="0" smtClean="0"/>
              <a:t>cinemas os quais transmitiam filmes de idade </a:t>
            </a:r>
            <a:r>
              <a:rPr lang="pt-BR" dirty="0"/>
              <a:t>superior à sua </a:t>
            </a:r>
            <a:r>
              <a:rPr lang="pt-BR" dirty="0" smtClean="0"/>
              <a:t>(sem seus responsáveis)</a:t>
            </a:r>
          </a:p>
          <a:p>
            <a:pPr algn="just"/>
            <a:r>
              <a:rPr lang="pt-BR" dirty="0" smtClean="0"/>
              <a:t>Pais </a:t>
            </a:r>
            <a:r>
              <a:rPr lang="pt-BR" dirty="0"/>
              <a:t>que levam os filhos para cinemas os quais transmitiam filmes </a:t>
            </a:r>
            <a:r>
              <a:rPr lang="pt-BR" dirty="0" smtClean="0"/>
              <a:t>de </a:t>
            </a:r>
            <a:r>
              <a:rPr lang="pt-BR" dirty="0"/>
              <a:t>classificação indicativa superior à sua idade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Abstenção genérica de </a:t>
            </a:r>
            <a:r>
              <a:rPr lang="pt-BR" dirty="0"/>
              <a:t>transmitir conteúdo impróprio.</a:t>
            </a:r>
          </a:p>
          <a:p>
            <a:pPr algn="just"/>
            <a:endParaRPr lang="pt-BR" dirty="0"/>
          </a:p>
        </p:txBody>
      </p:sp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992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Crianças encontradas em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cinemas com filmes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 classificação indicativa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superior: 4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838200" y="1924335"/>
            <a:ext cx="45583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/>
              <a:t>Todas consideraram que deve </a:t>
            </a:r>
            <a:r>
              <a:rPr lang="pt-BR" sz="2400" dirty="0"/>
              <a:t>ser observada a classificação pela empresa responsável pelo estabelecimento, </a:t>
            </a:r>
            <a:r>
              <a:rPr lang="pt-BR" sz="2400" dirty="0" smtClean="0"/>
              <a:t>sendo ela taxativa</a:t>
            </a:r>
            <a:r>
              <a:rPr lang="pt-BR" sz="2400" dirty="0"/>
              <a:t>. Além disso, </a:t>
            </a:r>
            <a:r>
              <a:rPr lang="pt-BR" sz="2400" dirty="0" smtClean="0"/>
              <a:t>reconhece-se </a:t>
            </a:r>
            <a:r>
              <a:rPr lang="pt-BR" sz="2400" dirty="0"/>
              <a:t>a responsabilidade das empresas responsáveis pelos cinemas, pela concretização do princípio da melhor proteção do menor também, prevista no art. 227 da CF/88 e art. 74 do ECA. </a:t>
            </a:r>
          </a:p>
        </p:txBody>
      </p:sp>
      <p:sp>
        <p:nvSpPr>
          <p:cNvPr id="5" name="AutoShape 2" descr="data:image/jpeg;base64,/9j/4AAQSkZJRgABAQAAAQABAAD/2wCEAAkGBxQQEBQUEBQUFhUWGBwbFRcYFRcYFxgXFxoaFxYZGBcYHSggGBolHBocIj0iJSkrLi4uGB8zODMtNygtLisBCgoKDg0OGxAQGywkICQsLCwsLCwsLCwsLCwsLCwsLCwsLCwsLCwsLCwsLCwsLCwsLCwvLywsLCw0LCwsLCwsLP/AABEIAOEA4QMBEQACEQEDEQH/xAAcAAACAgMBAQAAAAAAAAAAAAAABgUHAwQIAQL/xABIEAACAAQCBQYKCAMIAgMAAAABAgADBBEFIQYHEjFBEyJRYXGhFDIzUnKBkZKx0QgjQlNigrLBNUOiFTRjc3SDs/CTwyTC4f/EABsBAQABBQEAAAAAAAAAAAAAAAAFAQIDBAYH/8QAOREAAgEDAQUFBwMDBAMBAAAAAAECAwQRMQUSIUFRBmFxodETIjKBkbHBFOHwM0JSI2Jy8UOSoiT/2gAMAwEAAhEDEQA/ALjoqSXyacxPFX7I6B1QKIz+By/u090fKADwOX92nuj5QAeBy/u090fKADwOX92nuj5QAeBy/u090fKADwOX92nuj5QAeBy/u090fKADwOX92nuj5QBGYriVHSj/AOQ0lD5pALHsQAsfUIsnVhD4ng2rayuLh4pQb+310FDEtZNIlxIpjNPSyrLU9mRbuEas76C+FZJ237L3EuNWSj5v8LzFut1iz38nJppY4fV7Te05d0YHfTemES1Lstax/qScvJfz5kRO0tq33zbejLlL+lRGF3VV/wBxIR2DYR0pr55f3ZpzMaqG3z5vqdh8CIt9vU/yf1NmOyrNf+KP/qjxcYqB/Pnf+Rj3ExT29T/J/Uq9mWT/APFH/wBV6G3J0qq03Tj+ZJbfqUxermqv7jWnsOwlrTXyyvsSlHrCqU8dKaYOO1JAPtQgd0ZI3tRa8TTq9l7OXwZj4P1yMWH6zKc5VFJs9cvYcdpDBSO+M8b+L+JERX7KVVxpTT8Vj1G7CMdoarKS8ksfsMoR/dYAn1RtQrwn8LIK52bdW3GpB466r6om/A5f3ae6PlGU0Q8Dl/dp7o+UAHgcv7tPdHygA8Dl/dp7o+UAHgcv7tPdHygA8Dl/dp7o+UAHgcv7tPdHygA8Dl/dp7o+UAHgcv7tPdHygBL5BfNX2CLjGOlD5JPQX4CLTJyM8CoQAQAQAQAQAtaR6a01FdXbbm/dpYsPSO5PXn0Axgq3EKfB8WSljse5u+MFiPV6fLqVljusKrqbhG5BD9mWed65m+/o7MR1S7nPguCOws+ztrQw5+/Lv0+nrkU2YkknMnMk5knrPGNVvJPxiorCXA8gXhABABABABABABABAoMWB6a1dJYLMLoPsTLsvqPjL6jbqjYp3NSHPKIW82JaXOW47suq4fsyytHNYdNVWWb9RMPBzzCfwvu9Rt64kKV1CfB8Gchf7AubbMo+9Hu1+a9MjkDG0QZ7ABABABABABACRFxiHCh8knoL8BFpk5GeBUIAIAIA1cRr5dPLaZOYKii5J/bpPVFspKKy9DJRozrTUKay2VppDprMq12aVmkyjcFhlMcbt48QdmfXwiPq3LksR4I66x2JTt3vV0pS6cl6/Yr2ukbDWBvcXv2kxoyWGdZQnvR0wa8WmwEAEAEAEAEAEAEAEAEAEAEAEANWiunE+isjEzZI+wxzUf4bfZ7N3Zvjao3UqfB8Uc/tLYVC7zKPuz6rn4r86lwYFjsmtl8pIa/nKcnQ9DLw+B4XiVp1I1FmLODu7Ktaz3KscdHyfgyVi81QgAgAgAgBIi4xDhQ+ST0F+Ai0ycjPAqEAEAQ2kmkUqglbc43J8RB4znoA6OvhGOrVjTWWbljYVbypuU14vkv50KkxrH5tejTJpyAbZRfFTfuHE248e4RdStKoss7qz2fSspKEO7L5shqWt2EClWy+d4wxlhYJKpR3pNpo1q6dtttWIytn64tk8szUIbscZNaLTYCACAMlPIaY2zLVnboVSx9giqTfBIwVK0KazOSS7+BNUuhddNF1ppg9PZl9zkRmVtVfIj57bsabxKovll/bJJS9Wtcd6S17Zg/a8ZFZ1DTl2mslpl/I9bVpXD7Mo9kz5gQ/R1Si7T2XPeXyNCo0Gr0307EfhZG7lYnuix2tVcjaht6wnpUx4pr7ohKuimSTadLmSz0OjL+oRhlCS1WCRpXNKr/Tmn4NMwRabIQAQAQAQBt4ViU2lmrNkMVcewjirDip6IvhUlB5izUurSldU3TqrK/mhdehmmEvEE2TZJ6jny77x5yHiveOPAmXoXEaviedbU2TUsZZ1i9H+H3/AHGmNgiQgAgAgBIi4xDhQ+ST0F+Ai0ycjPAqEAQ2k+Py6CQZszMnJE4u3QOrpPCMdWqqccs3LGxqXlVU4fN9EURjWLzayc02e12O4fZVeCqOAHzO8xC1Kkqkss9Ms7OnaU1Tprh5t9Wa9LVGWct3ERYpYNirRU1xN/8AtVfNPdGTfRq/pZZ1NCqqTMOe7gIxylk2qVJQXAwRQyjPo9oNVVgDbPJSz9uZcXH4V3t3DrjZpWs58dEQV9t62tsxT3pdF+Xovv3FiYNq2pJFjNDT3HF8kv1IuVuptqN6FnTjrxOVu+0V3W4Re4u7X6+mBspKRJS7MpFReCqoUewRtJKKwkQc6k6kt6bbfe8mxFS0IAIAIAxzZYYWYAg7wRceyKNJ8GVTaeU8Cxi+gFFUZiXyTedKsv8AR4vdGvO1py5Y8CXttu3lDhvby6S4+evmV9pBq5qae7Sfr0Hmi0wDrl8fyk9kaVWznHjHijqLHtHbVsRq+5Lv0+vqJrCxsd43joPQY0zo4yUllHkC8IAIAy0tS8p1mS2KupurDIg/94cYujJxeUYK1GFaDhNZT1Rd+g+ly18vZeyz0HPXgw3bafh6uB7QTMW9dVVx1PN9r7KnZVMrjB6P8Pv+41xsEQEAEAJEXGIcKHySegvwEWmTkZ4FTUxOvSmlPNnHZRBdj+wHEk5W64tlJRTb0MlGjOtUVOCy2UJpVpC9fO5RxZRcS1vkq8B29J6eq0Qtaq6kss9N2Zs6FlS3Fxb1fVkNGElQgAgUNzCcLm1U0SpCF3PsA4sx3KOuL4U5TeIo1Lq8pWsHUqvC+/gW/oroBJpLPPtOnDO5F0Q/gU7z+I59kStG0jDi+LOC2lt6vdZhT92Hm/F/heY6RtEEEAEAEAEAEAEAEAEAEALek+h1PXAlhsTeE1QNrq2h9sdufQRGCrQhU116kps/a1xZv3XmP+L0+XQpvSPRyfQTNmcvNJ5kwZo/YeB6jn6s4iqtGVN4Z31htOhewzB8Vqua/nUiIwkmECoQBtYbXzKaas2S2y6G4PxBHEEZWi+E3CSkjVurWFzTdKospl+aL46lfTrNTI7pibyjjeOziD0ERN0qqqRyjy+/sp2dd0pfJ9UTMZDTCAEiLjEOFD5JPQX4CLTJyM8CpTWtHSXwid4NKP1Uk8+255gyPqXMdt+qIq7rb0t1aI7zs5sxUqf6ia96Wncv3+2BFjSOqCACBQldGsAm184S5QsBm7kc1F6T0noHH2kZaVKVSWERu0NoUrGlvz15Lm3/ADVlz09PR4LSFnZZctc5kx/GduuwuzHgoHYImadONOOInm95e1bup7Sq/Bcl4FXaTa+G2iuHU67PCZPuSesS0It62PWIyGoJs/XFizNcVKqPNWRJt/UhPfAE7gmvaslsBVSZM5OOyDKmdtwSvq2fWIAuTQ7TikxVCaZyHUc+U9lmL1kbmXrUkeuAGWACACACAF7S/TOlwuWGqn5zeJKUbUx7eavAfiNh1wBTWO696t2Io5MqSnAveZM6jwUdlj2wAvytcOLK1zUqw80yJNv6UB74AbtG9fLhguIU6sv3ki4YDrluSG9TDsgC3aaqpMXpCZbJPkPkekHfYjJkcZHOxGUWyipLDXAy0a9SjNVKbw0U1pno5/Z9RyYcOjDaTMbYW9rOo3Hr3G3aBD3FH2UsZ4HpGx9o/raO844a4Pp8vTkQEa5MhABADDoRpEaCpDMfqnss4fh4MLcVOfZccY2Let7OXc9SE2zs5XlBpfFHjH0+ZfctwwBBBBFwRuI4GJo80aaeHqfcAJEXGIcKHySegvwEWmREBp7j3gVGzKfrX5krqY72/KLntsOMYLir7OGVqyV2PY/q7lRfwri/Dp8yhohD1BLHBBAuCANzCMMmVU5JMkXZz6gOLMeAAz//AGL6cHOSijTvLqna0nVqPgvPuL2wugkYVRtmFly1LzZhGbEC7MfZkOwRN06cacd1HmF7eVLuq6tT5LouhzHrA01m4tUmY91krcSJV8kXpI3FzxPq3ARkNQVYAIAIA28LxGbSzknU7tLmyzdHXeD8CCMiDkQSDkYA6u1caXri1Es6wWavMnoNyzAL3UH7DDMb+IuSDADVABAC3p9pUmFUTz3AZ/FlJ58w7h2AAk9QPG0AcnY1i02snvPqHLzHN2J7gBuVRuAG6ANGACACAHXV7iVXQTTOp32FdSrKRdZgz2SV/CTcN+xIOpcXKp8FqdDsnYc7rFSrwh5v9u8lKqoaa7PMYs7G7MTckxEyk5PLO+o0YUoKEFhLkYooZggVCACALf1UY/y0g00w8+SOZfeZRyHunLsKxK2dXejuvVfY897SWHsayrwXuz18f31+pYEbpzYkRcYhwofJJ6C/ARaZEUprNxjwmuZFN0kcxeja/mHtvzfyCIe7qb88LRHovZ2y9ha78l70+Py5evzFKNU6IIAIFC69W2jXglPyswWnTgCb70Q5qnUeJ68uETFrR3I5erPN9vbS/VV9yD9yPm+b/C/cWvpE40ZVBJpl31Ey7dcuTZiOrnsh/LG0QRzrABABABABAFl6gsaMjFRJudipRlI4baAzEY9eTL+eAOmIAIA5w+kJjRm4ilODzKeWLj/EmgOx9zk++AKrgAgD0CASyMeD4HuecOxP3b5RH3F3/bD6nYbH7P5xWuV4R9fT69BgiNO0SxwRLaNYBNr53JybC2bsdyLe1yN5PQBv6syM1KjKo8IjdobTo2UN6by3oub/AG7y1azQCn8BanlACZ4yzWttmYBkWPmnMWG4E8Yknaw9nurXqcRT27cfq1Xm+Gm7yx3d/eUvOlFGZXFmUlWB3hgbEHsMRDTTwz0WlUjUgpxeU+KPiKGYIAldF8XNHVypwvZWs46ZbZOLccs+0CMtGp7OakRu07NXVtKnz5eK0OiEcEAjMHcekROnlbTTwxKi4xk7iuJCloGnZXSUCt+LEAIPWxAjFVnuRcuhu2Ns7ivCkub8ufkc9sxJuSSTvJ3kneTEA3k9ajFRWFoeQLwgBn1eYF4ZWLti8uVz5nQbHmKe1u4GNm1p78+OiIHb19+mtmov3pcF+X8l54L4iZPNyhvpLA8rQ9GxNt23l3/aAKVgAgAgAgAgBr1VgnGaLZ38qPYAdruvAHXEAEAcn64gRjdZfzk9hlJbutACZAGWTKLkBQSTuAijaSyzJTpyqSUILLfIacIwcSrM+b9y9nSeuIu4unP3Y6HebI2FC2xVrcZ+S/fvJaNI6UjsVxZZIsOc/AcB1n5RtULZ1Hl8EQG1ttU7OO5D3p9One/Qc/o7TnmV1W7G45Fb9u2Nnu2olowUVhLgef169SvN1Kjy2X7FxhKh1uYHyU5KlBzZvNmf5ijI/mUf0HpiMvaeGprmdx2Yvd+nK3lrHivD9n9yvo0DrggAgC89WeKeEYfLBPOknk27FsU/oKj1GJm1nvU13cDzLb1t7C8ljSXvfXXzyakbZBEbrVr9ihppIOc0hj1rLUZe8y+yNC+niCj1Oq7LW+9cSqv+1eb/AGTKpiKPQAgAgC69VWE8hQiYRZ552z07A5ssdlrt+eJezhu089TzftFd+2u3FaQ4fPn6fIdI2yBKA1/aRU9U8unk8+ZTMxmTQeapYANKXzjkCTuBUDM3tTIwU3FQEAEAEAEANGr7FRh9dJrHlGZLlsQQDY89SpK3yLBWJsct2YuDArg6vwnE5VXJSdTuHluLqw48CCN4INwQcwQQc4FDcgDnf6RGBGVXSqpRzJ6bLED+bKyzPWmzb0D0QBVtFStNbZQXPcB0kxZOcYLMjatLSrc1FTpLL8l3sbsNw1ZAyzY72/YdAiIr3Eqr7j0PZmyadlDrN6v8LojdjXJghMXxsJdJRu3FuA7OkxIW9pn3p6HJbX2/GnmlbPMub5Lw6vyQsu5Jucyd5iRSSRxMpOTbby2dDfR4wEyaKdUsLGocBP8ALlbQuO12b3RFS0tqAIXS7CvC6KdKAuxW6emvOTvFuwmMVaG/Bo3dnXP6a5hV5Z4+D4M56iCPWAgVCALC1N1+zUTpJ3TEDD0pZtl1kN/TG/YzxJx6nIdqrfNKFVcnj5P/AK8xmiUOEEnWjV7dTJThLkJ7zXJ7tn2RFXz99Loj0DstSUbWVTq/JfxibGidUEAZKeQZjqi+M7BV7WNh3mKpZaRgrVFThKb0Sz9DpOjpllS0lr4qKFUdSiw7hHQJKKSR5FUnKpNzlq239SF06oq2fSNLw6ZLlTGyZ3LK2xxEtlB2GPnWy4WNiKlpztiuhFfhrCdUUxMtCpJGzMkkBgbMUN1Q+LzgPG64oVF/SOkkrPY0TO8g5oGUrMQH+W43Eru2lJBFj0gVyMEQRAoeQAQBnpqYuwFwoJF2N9kA8TYE2HUCeowA64hhYrOQo8Ilzp6SZZLvyRVpk6Y15s1rmyIQktRtEZJbPfFCuCzdVGh+KYdMJnNKSnmZzZLOXfatYOoQFEfgTtG4FiDYFQZbUVKCLrZnUj0LyKrnO4vJVbbauL7MwX8UDMX4gsOMYa1eNJcdSR2dsytezxHglq+S9X3FJ0dIspdlB2niT0kxEVasqjzI9GsrCjZ09ymvF834mZjYXMY0m3hG3OcYRcpPCQt4xjZa6SjZeLcT2dAiUt7VR96epwu19vyrZpW7xHm+b8Oi82QEbpy45audA5uLT7c5KZCOWm23cdhCcjMI9l7ngCB1VRUiSZaS5ShURQqKNwVRYAeqAM8AEAc86Y0Pg9fUSxuDll9F7Oo9Qa3qiDrx3ajR6jsev7azpzfTD8Vw/BDRhJUIAntA6vksSpm6X2D/ALgKfFhGe2liqiI23S9rY1F0Wfpx/BZUTp5WVnprO266aejYX3ZaL+0Qd081ZHqOwY7thTXdn6tkHGuTQQBP6BUwm4lTKeD7X/jUzB3rGe2WaqIfbc3Tsakl0x9Xj8nQETZ5iEAR2kWGirpJ9Of5sp0v0FlIB9Rz9UAc06KaOylVa3FC8mi5UJ4jlp02zMZShRdUGwwZ+rZGdytAbekuHYDOdnoq6bIJN+TenmzJfYpsGUdpaKgT3wiSDlXUxHTsVY9o5D5wBNYJgmF3BrcSa3FJFNOueyZMTL3DADRjeGYPXJKkYI7rVAELLKTQJ4ALkF3Flmb7MSAfFNhslRVMcfo+4KZNNUznVlZ5olWYEG0kc7I5g7bsCOleqKBlsxUoJWm2nUuivKk2eotu3rLvxe28/h9tsr6te5VPguLJ3ZOxKl41Un7sPN+HqU3WVbzpjTJrM7sbszG5PyHVuERMpOTy9T0GhQp0YKFNYS5GtPnKilmNgIrCEpvEVxKXNzTt4OpVeEjFjUuinSl5PEwGtzpbUtQELf5igkj8vX2S1C3VNZ1Z57tXbNS8lux92HTr4+gtLhMm9jXUwHTsVfcPB42SEG3R3C8ClsGrq6bPt/LSnnSkPUzWLsOzZgC/dB8boqunIw2wkyjsbIlmWqm21YKQOm9+uAGKACACAKa1wU+zXI43PKX2qzA92zEVfLE0+qO97LTUraUXyl90v3EWNI6kIA2MPn8nOlv5jq3usD+0XQeJJmtc0/aUpQ6pr6ouO8dCePlR48+1VTz/AIrj2MR+0QNf+pLxZ6xsqOLOl/xj9jQjESIQA4aqUviSdUtz3W/eNuzX+oc52mliyx1aLviXPPAgAgCitf8ApTTzJcvD5FmmSpomTCviSyqugl5b259z0Wtv3AUjABABAExoljrYfWyapEVzKa+yxIDAqVYXG47JNjnY2yO6AOstFNIKfEKZaikYFGPOFgGR/tLMA3OO/IgkEGAEzTnWFs3kULAnc84ZgdKy+k/i3DhnmNC4use7D6nWbH2A54rXK4co9fH0KtZiSScycyTvJPSeJiMO3jFRWEbmHYa07aN1SXLG1OmvlLlr0sek8FGZO6MtKlKpLCNC/wBo0bKnvTfHkub/AJ1EbSWvSdPbkC/Iiwl7dto2ADMQMgWNzbOwIFza8TFKjGmsRPOr/aNa8nvVHwWi5L9+8h4ymgEAEAWpqR09lYe70tVZJU9wyzr5JMsFtM6EIA532TvyJKgdHKbwB7ABAFVa6V59KelZg9hT5xHXy+H5nZ9k3wqr/j+StYjjswgDwwKPQsf+0j0xN5PNvYoR8dW1VP8A81+9iYia/wDUl4s7rZjzZUv+MfsjRjESAQA46qGtiS9ctx8D+0bdn/VOb7Tr/wDFnpJF3RLnnoQBUmt3Wh4IGpKBh4Qcps0G/Ig/ZU/e9f2e3cBQ6YXOmSJlSFJlS2CvMJyLvuUX8Zt5Ntw37xcCPgAgAgCRwPCmq53JIyKxSYwLnZU8mjTCCxyW4Ui5yvaKNpLiXwhKclGKy3yGfRqVNpEmBZrryyhZiKxClQbgMOJ6+gsNxN4y4ut73YaHc7I2DGhirX4y5LkvV/bzNyNE6kntH9HTUK0+e4kUsrObObdYbwg+03D5mwOzQt5VHnREFtXbNKyjurjN6L8v+cRO040vFXanpEMmiln6uX9qY27lZx+057u+JeEIwWEjz24uKleo6lR5b/nAWMRoJlPM5OchRwFJVhZgHUOtxwJVgbbxfOLjCasAEAEASkrAJzUbVartSEmcnMYZlGIDKWHBTtWvuvkbXFwLN1Qa0fB9iixB/qPFkzmPkuARyf5XQfs7jzfFA6BU3gD2AKr11NzqQdU3vMv5RHX39vzOy7JL+q/+P5K0iOO0CAPDAo9CwPAT0RNHnPtBZ0xlbFdOHWp95Fb94jblf6sjrthz3rCm+7H0eCGjXJkIAY9Xk/YxOnJ3FmU/mRlHeRGxavFVELt6G/YVF0w/o0y/ImjzMqPW9rQ8EDUdAwNQcps0G/Ig/ZU/e9f2e3cBVmrzQWdjE85lJCH66dv69hL+NMPde54AgWBr3SRQ4dR0FMoReULhR5stSpLHeSzTL3O8gmAKLgAgDYpaZprbKC5+HWegRbOcYLebNi2tqtxUVOmst/zLG3DMMWSPOc72/YdAiIr3DqvGiPQtl7HpWcd58ZvV/hd33N+NYmyPq8dSnmqDL5XZYcohYoCoPOXaGYJHHh3RvW9o5e9PQ5Xa+3o0M0rd5lzfJer+xl1iafNiRWVIQyaOVlKkiwuRltOFyuOAGQ9d4k0klhHDSlKcnKTy3zH/AFP6rNjYrcQTnZNIkMPF82ZMU/a4heG857qloga7f47V/wC1/wAEqAEaACACAOgvo7SFmYbVo6hlaeQysAVZTLUEEHIgjhACTrY1aNhrGopQzUbHMZlpDMfFbplk5Bj1A52LASuqDWj4PsUWIP8AUeLJnMfJcAjk/wAroP2dx5vigdAqbwBT+uOovWSk8yUD62Zv2Ue2Iu+eZpdx3fZWni3nPrL7JCDGidWEAZaWTykxE85gvvECLorLSNevP2dOUuibLl5MdAjoMHkG8xC1mUuxWI1spkiW1+sAoe5RETfRxUz1PQuy9Xestz/Ftfn8ilGmdKEAZ6CqMmbLmDfLdXH5GDftF0JYkn0Na5pe1pTp9U19UdG1Uvl5LKjsnKIQsxCA67YyZCQbML3BifTysnkbTTaeqOeaDU3WPiTSJ5Ip1IZqkDKYhJsEv/NNiCpvs7zcbO1UodB4PhUmikJJp0CSkFgB3kniTvJO8wByvrR0l/tLEps1TeUn1cnrloTZvzMWb80AKUAb2HYc09rLkBvY7h8z1Riq1Y01lkhs/Zta9nuwWEtXyX79w3UNGsldlB2nie2IerWlUeWei2OzqVlT3Ka8XzZsExjSyb0pKKy9B81SYHS1oeodhNMp9kSrc0GwIdr+MDw4ZHfwkre1x70/ocPtjb7qZo2zwucuvh3d5La2tWgxFTU0gC1ajMZBZ6qMlY7hMAyDHqU5WK75ygv6n9VhRlrcRQhhnIkOuanhMmqdx4hTu3nO0AXbAHKuu3+O1f8Atf8ABKgBGgAgAgDob6N39wqf9R/60gC2aiQsxWR1DKwIZWAKspFiCDkQRwgDnrT3U9PlVSf2ahmSJz2Vb3MhjmQ5P8qwyc7txzsWAu7QvA2w+hk0zzWnNLWxdv0rxCLuAO4AdkAU1p7W8viNQwNwrbA/2wEPeCfXELcy3qrPTdh0PY2UE9Ws/XiQEa5MhAE1oXS8riFMv+KrHsl/WH9MZreO9UiiK2vV9nZVH3NfXh+Sz7xOnlWSF1sUN6WknD7PMbsdQwJ7Ch96I+/jmKkdd2Ur7tWdJ80n9P8AsrCIw7wIAIAvTVrinhGHywc2k/VN+XxP6CvfEzaz3qa7uB5jt229heT6S95fPXzyNcbJDivrKap/s2clDLeZPmjk12bXVX8o2ZFuZcA9JEAcw43ofW0MsTKuneUhYIGbZsWILAZHoU+yAMGE4O043bJOnieofONavcxp8FxZObK2LVvHvy92HXr4eo1yZSooVRYDcIiZzc3lvieg29vTt4KnTWEgmzQilmNgN5MIwcnhala9eFCDqVHhIgHnzq+ctPSozFyQqC209gWN891gTbqiVt7ZU+L4s8+2ttupdtwhwh5vx9CxtT2j+J4biA5almrTzl2JpOzZSM5b2B4Nl2O0bRBF9wAQAQBztrX0Gr6vF6mdT0syZKfk9lxs2OzJlqbXPAgj1QBV+J4fMpprSp6FJiGzKbXBsDnbqIgDexXRerpZMudUSXly5tuTY2s20NoWsejOADAdF6uvDmjkPNCW29m2W1fZvcjfY+yAOgNReAVFDRz0q5TSmadtKGtmuwouLHpBgCy4AIAjdIMSFLSzZzW5iki/FtyD1sQPXFlSe5Fy6GzZ27uK8KS/uflz8jnNmJJJNycyTvJOZMQDeT1mMFFJLRHkDIEAPep+h26x5pGUqXl1NMNh/SGjdsYZm30OV7U1923jTWsn5L98DZEuefktpHhnhWGvKAuxlAp6aAMvtIt64wV4b8HEkdm3P6a6hUemePg+DKCiCPWAgVCAHPVbjfg9ZyTmyT7L1CYPJn13K9rCNyzq7s916M5ntHY+2tvaxXvQ4/Ln6l2RLHn4QBUWtzHqaslrSKOU5OYHZw1kV1DLsi3j5Mb8B1ndo3F1u+7DXqdRsfYMquKtwsR5R5vx6L7leAWyERjbfFndQgopRisJG/hGETatislb7I2nY5KqjO7Hhu3bzF9KlKo8RNO+v6NnT36j8FzfgKeBEYjiNLJn35KZORCqm1lY2OfTbjExRoxprCPOto7SrXs96fBLRcl6vvOhdH9VVBQ1MuokCcJkskrtTLjNSpuLZ5ExmI4eIAIAIAIAIA5M1u/xut9MfoSALE11fwLDO2V/wGAPv6M/k670pPwmQBdkAEAEAVdrgxzydIh6Jk3/ANanva3oxHX1TSCOv7L2OXK5ku5fl/j6lYxHHbhABAF1aqMN5Gh5QjnTmLdeyOag7i35omLOG7Tz1PN+0d17a83VpFY+er9PkfEbhzg40PkpfoL8BFpkRROn2D+CV0xQLI55SX6LnMepri3RaIW5p7lR9GembDvP1NpHL96PB/L1Quxrk2EAeq1swbHgRvHZBFkoqSwy9tDNJ0q6PlJjKryhafcgAEDxz0KQL+0cImqFZThvPVanmO1Nmztbn2cVlS+H08UI+nGnzVF5NGSsrc8zc0zqXiqd56hcHTuLpy92Gh0ex9gRpYq3CzLkuS8er8kIEaJ1pixOY0iRyxRihbYVrWUvYta/UBfKNihbuq+4htp7XpWUcazei/L6IetRFU02kxJnNzdewDk3yES8IRgsRPO7q7q3NR1Kry/t3IqnVz/F6H/US/1CLzXOwIAIAIAIAIAIA5M1u/xut9MfoSALE11fwLDO2V/wGAPv6M/k670pPwmQBdkAEARuPYslHIedM3KMhxZjkqjrJiypNQi5M2LS1nc1o0oavyXNnPWI1r1E15s03d2LN0Z8B1AZDqEQc5uUnJ8z1S2t4W9KNKGiWDXiw2ggDcwbDmqqiXJTfMYC/QN7N6lBPqjJTg5yUVzNK9uI21GVWXJf9L5s6MpadZSKiCyooVR0BRYD2CJ1JJYR5RUnKcnKWreX8xPi4wjhQ+ST0F+AihehT1nYD4VScogvMkXYdJT+YvsAP5euNW6pb8MrVE7sC/8A01zuyfuy4fPk/wAfMpOIc9JCBUIA+lmEAgEgNbaFzY2NxccbHPOK5a4GJ04yak1xWncfMUMo66E6CPV7M6oukjeBuab2ean4uPDpjdt7Vz96Wn3OX2vt6NvmlR4z8l6vu+vQy/SGpklYdSJLUKizrKoFgBybbhEooqKwjhJ1JVJOc3lvVmp9Hz+44j2r/wAbxUsKv1c/xeh/1Ev9QgDsCACACACACACAOTNbv8brfTH6EgCxNdX8Cwztlf8AAYA+/oz+TrvSk/CZAF2QBjmzAoLMQABck5AAbyT0Q0CTbSSy2Udp9pV4fO2Zd+Qlk7A3bZ3GYR18OgdpEQ9zX9pLC0R6LsPZStKe/P45a9y6eveKsap0IQAQKFo6oMBsr1bjxrpK7Aee3rI2fU3TElZUsJzfyOH7T3+9JW0Xpxl48l+foWdEgckJEXGIcKHySegvwEWmTkZiIFSi9YWjfgVSTLFpM27S+hT9qX6t46iOgxD3VH2csrRno2wtpfq6G7J+/Hg+/o/XvFWNU6AIAIAkMBqpMqoR6mVysoHnJ8Dbc1t+ycjGWlKMZJyWUR+0KVarQcKMt2T0f808eR0JhtbLnylmSWDIw5pG7s6iOjhE3GUZLMdDy2tSnSm4VFiS1Kr+kl/caX/PP6Gi4xkd9Hv+44j2r/xvAFX6uf4vQ/6iX+oQB2BABABABABABAHJmt3+N1vpj9CQBYmur+BYZ2yv+AwB9/Rn8nXelJ+EyALomzAoJYgAC5JyAA3knohnASbaSWWyn9YGm/hV5FMSJA8dtxmkcB0J8Yi7m53vdjp9zu9ibDVDFauve5L/AB/f7CJGidWEAEASmjOCvXVKSUyBzdvNQW2m7c7DrIjLSpupJRRG7SvYWdB1XryXV8v50Og6OmWTLWXLGyiAKo6ABYRORiorCPLalSVSTnJ5b4s2IqWiRFxiHCh8knoL8BFpk5GeBUi9IsGStp2kzdxzVuKuPFYf9zBI4xZUpqpFxZtWV3O0qqrDlquq5o5/xbDZlLOaTOFnU59BHBlPFSM4g6kHCTiz1C0uqd1SVWm+D/mDUiw3AgAgCb0Y0nnYfMvKO0jHny2PNbrHmt1jv3Rno15Unw0InaOyqN7HE+Elo+a9V3DDrIZtIKKQmGptzZc0tMlM8uW6LsEX57AMtyM1vviWpVo1Fw1PPr7ZtezniouHJrR/zob2pzRKrw+lrZdXJ5NptuTHKS22rIwOaMQMyN8ZTQETQvVhilPiNJOnUuzLlzkZ25aQbKrAk2WYScugQB0hABABABABABAHPGsXVtiVXilTPp6bblTHBRuWkLcBFG5pgIzHEQA56z9EqutwmhkU0nbmyuT5ReUlrs7Mkoec7AHnZZEwBpaqMMm4DIq3xVRIExpfJDlJbs+yH2gqy2Yki49sWTqRgsyZs21pVup7lKOX5LxZE6aaczK07AvLkXyS+b23GYRv9HcOvfEXWuJVeC4I7nZ2yKNilOp703z5Lw9dRS5dY19xk3+pgemeIpuMO5gng+kmA7oo4tamSFWM/hZlkyi7BUBZmICgZkk5ACCTbwilSpGnFzk8Jal66DaMigp7NYznsZrDp4IOpe8kmJm3oqnHvZ5ntfaUr2tlfCtF+fFjPGwRYQAkRcYhwofJJ6C/ARaZORngVCAFbTjRNcQlXWyz0H1bcDxKN+E9PA59IOvcUPax7yW2TtSVjU48YvVfld/3KOqqZ5TtLmKVdTZlO8Ef938Yh5RcXh6npNGtCtBTg8p6MxRaZwgAgD7kzmRgyMVYZhlJDA9IIzEVTaeUYalKFSLjNZT5MftH9Z82VZaxOVXz1ssz1jJX7vXG9TvWuE1k5e97MU5+9by3X0enqvMsTBtKKWrsJE5Sx+wea/utYntFxG9CtCfws5S52bc239WDx11X1RNRlNIIAIAIAIAIAjcVxunpReomomW4nnHsQc4+oRZOpGHxPBsW9nXuHilBy+310EDSDWlvWil/7kwd6p+59kaNS+5QR1Fj2XbxK5l8l+X6fUrnEK6ZUTDMnOzuftMb5dA6B1DKNGc5TeZPJ1tvbUreG5Siku41mUHfFqbWhllCMtUa1SoBFhGWDbXE0biCjJYR7JF2N4SeEhQipVGmgVbTABfPIAb8+Ah8USjapVe4uLQnRdaBBU1QvPbyacZYO/scg5ngMuJiQtrbcW9LX7HH7c2z+pfsaT9xav8Ayfp/2PlTiEuW2y7WNr7mOXqHVG4c4fVLWpNvsG9t+RG/dvHVAGxACRFxiHCh8knoL8BFpk5GeBUIAIAVNNdDkr02lsk9RzH4MPMe29evePaDr17dVVnmS+ytrVLKeHxg9V+V3/cpXEsPmU01pU5SjrvB7iDuIPSIiJwlB4kj0W1uqdzBVKTymasWG0EAEAEAEChM4fpXWU+UqomAdDHbXsAe4HqjNGvUjoyLr7Is63GdNZ6rg/LAw0utKrXx0kOPRZT7Q1u6M6vprVJkXPstbSXuykvo/wAfkkE1tPxpVPZOI/8AoYyfrv8Ab5mq+ya5Vf8A5/c9bW23CkX1zif/AFw/Xf7fMouyXWr/APP7mjU61Ko+TlSU7Q7H9QHdFjvpvRI2afZW3Xxzk/ovwQNfppXT7hqh1B4S7Sx7UAPtMYZXNWXMk6Gw7KjxUE338fuQLMSSSSSd5JuSesxgbySkIqKwlhHkUMgQB8TXIGQvF0UnqYatSUVlLJrTnJIuLRlSS0NCrOUpJtYPunBL2VSzMbKoFySeAA3w3XJJItVaNFuUtOJbGrvQgypq1FSv1gzVT4qG2VvOfr3Dh0xIULfcWZanHbW2vK5k4U+Eeff+w1aRuTOA4BRb1k3/AO9UbZAmTSCQzTQVViNkblJ4t0QBm0ckspmbSsL7NrgjzumAJyAEiLjEOFD5JPQX4CLTJyM8CoQAQAQBDaRaOSa+Xsz1zHiOMnQnoPR1HIxjq0o1Fhm5ZX9eznvUn4rkymtKND6igJLjblcJqjm58GG9D25dBMRNa3lT711PQNnbZoXiwnuy/wAX+OovRrk0EAEAEAEAEAEAEAEAEAEAEAEAEAZ6LBptW4WStx9pjki9rfsM+qNihTlPgiE2pe0rbEpv5c2W3oDoxKo5z2583ZYGYR+IAhR9kd54mJSjRUF3nC3+0ql03nhHp69R9jMRxGYzhxmgFfGXvHRAEY1dVA2O1f8Ayx8s4AlMME886cbDgtgCes2GUASUAJEXGIcKHySegvwEWmTkZ4FQgAgAgAgD4dAwIIBByIO4joIgE2nlaiFpJq0kzrvSESX8y15RPYM09Vx1RpVbOMuMeD8jpLDtJWo4jXW/Hrz/AH+f1K0xrR2ooz/8iUyjg45yHos4y9RseqI+pRnD4kdhabTtrpf6cuPTR/Qi4xEkEAEAEAEAEAEAEAEAEAbmF4VOqm2aeW8w8dkZD0mOS+siL4U5TeIrJpXF5Rto5qyS/nJassbRzVcBZ659r/CQkD8z7z2LbtMb9KyS4zfyOTv+08pZjbRx/uevyXr9Btr8Itya08tVRBbZXZUDPoyjfjFRWEcrOpOpJym22+bM+F0TpPdmWwIaxuOLAjcYqWEzABABABABACRFxiHCh8knoL8BFpk5GeBUIAIAIAIAIAIA+XQEWIBB3g7jAJtPKFXFtXtFUZiWZLdMo7I9zNfYI1p2tOXLHgTNrt69ocN7eXSXHz18xOxHVTPX+7zpcwdDgy27MtoHujVnYyXwvJPW/aqk+FWDXhxX4/It1mhldK8ammHrS0z9BJjXlbVVyJiltuxq6VEvHh98ERUUUyX5SXMT0kZfiIxOElqjep3NKp8Ek/BpmveLTYygvAZRmkU7zPEVm9FS3wi5Rb0RhnXp0/ikl4slaTROtm+JTTvzLyY9r2jJG3qS0Ro1dsWVP4qi+Tz9sjDh2q2qfOc8qUPXMYeoWH9UZ4WM3q8EVX7U28eFKLk/ovXyG/CdWtJJsZu3Pb8Zst+pFt3kxtws6cdeJA3XaO8q8IYiu7X6v8YG6mpllKElqqKNyqoUDsAjaSSWEQc6kpy3pNt9XxM8C0IAIAIAIAIAIAIASIuMRjp/EX0RFC4yQKhABABABABABABABAMIoAEVKH2d0UKi1i3jGNaZOW2hr4f4wikdTLV0GyX4ojaWhAT+I8MC08ipQIAIoVCKgIAIAIAIAIAIAIAh4qYj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9220" name="Picture 4" descr="https://frasesdavida.files.wordpress.com/2010/04/proibido-crianc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079" y="2132463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122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Pais que levam os filhos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para verem filmes de </a:t>
            </a:r>
            <a:r>
              <a:rPr lang="pt-BR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classificação indicativa superior à sua </a:t>
            </a: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idade:</a:t>
            </a:r>
            <a:b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pt-B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 decisões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163101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/>
              <a:t>Em todas o  </a:t>
            </a:r>
            <a:r>
              <a:rPr lang="pt-BR" dirty="0"/>
              <a:t>Poder Judiciário compreende que o poder familiar dos pais não possui um caráter absoluto, podendo ser limitado </a:t>
            </a:r>
            <a:r>
              <a:rPr lang="pt-BR" dirty="0" smtClean="0"/>
              <a:t>pelas </a:t>
            </a:r>
            <a:r>
              <a:rPr lang="pt-BR" dirty="0"/>
              <a:t>Portarias do Ministério da Justiça sobre Classificação Indicativa ou pelo exercício da autoridade judicial nos termos do art. 149 do ECA, reconhecendo-se ambos como competentes. </a:t>
            </a:r>
            <a:endParaRPr lang="pt-BR" dirty="0" smtClean="0"/>
          </a:p>
          <a:p>
            <a:pPr algn="just"/>
            <a:r>
              <a:rPr lang="pt-BR" dirty="0" smtClean="0"/>
              <a:t>Verificou-se</a:t>
            </a:r>
            <a:r>
              <a:rPr lang="pt-BR" dirty="0"/>
              <a:t>, também, a responsabilidade das empresas no dever de observar as portarias do MJ sobre a proibição dos menores conforme a classificação indicativa dos filmes exibidos. </a:t>
            </a:r>
          </a:p>
          <a:p>
            <a:endParaRPr lang="pt-BR" dirty="0"/>
          </a:p>
        </p:txBody>
      </p:sp>
      <p:pic>
        <p:nvPicPr>
          <p:cNvPr id="10242" name="Picture 2" descr="http://2.bp.blogspot.com/-V3xhqpZqjvQ/UXL3Axdxh2I/AAAAAAAABxs/g4ABndI2xPg/s1600/andando+com+o+pa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483" y="1754418"/>
            <a:ext cx="3265215" cy="449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3902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Filmes: 2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1" y="1825625"/>
            <a:ext cx="5671782" cy="435133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Proibir um filme de ser veiculado seria inconstitucional, por configurar censura. </a:t>
            </a:r>
          </a:p>
          <a:p>
            <a:pPr algn="just"/>
            <a:r>
              <a:rPr lang="pt-BR" dirty="0" smtClean="0"/>
              <a:t>Apenas </a:t>
            </a:r>
            <a:r>
              <a:rPr lang="pt-BR" dirty="0"/>
              <a:t>cabe ao Poder Público realizar a classificação dos filmes para a preservação dos interesses do bem estar do </a:t>
            </a:r>
            <a:r>
              <a:rPr lang="pt-BR" dirty="0" smtClean="0"/>
              <a:t>menor, </a:t>
            </a:r>
            <a:r>
              <a:rPr lang="pt-BR" dirty="0"/>
              <a:t>reforçando a importância da classificação indicativa na proteção do menor no cenário normativo brasileiro.</a:t>
            </a:r>
          </a:p>
          <a:p>
            <a:pPr marL="0" indent="0" algn="just">
              <a:buNone/>
            </a:pPr>
            <a:endParaRPr lang="pt-BR" dirty="0"/>
          </a:p>
        </p:txBody>
      </p:sp>
      <p:pic>
        <p:nvPicPr>
          <p:cNvPr id="7170" name="Picture 2" descr="http://mlb-s2-p.mlstatic.com/dvd-madagascar-1-original-dublado-em-portugus-brasil-13817-MLB3097967020_092012-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5010" y="1825625"/>
            <a:ext cx="2756848" cy="380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1940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Teatro e eventos : 31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A maioria foi oriundas do TJ/DF (13 decisões), seguida do TJ/SP (decisões)</a:t>
            </a:r>
          </a:p>
          <a:p>
            <a:pPr algn="just"/>
            <a:endParaRPr lang="pt-BR" dirty="0" smtClean="0"/>
          </a:p>
          <a:p>
            <a:pPr lvl="0"/>
            <a:r>
              <a:rPr lang="pt-BR" dirty="0"/>
              <a:t>Acesso de crianças e adolescentes a material inadequado para a idade: </a:t>
            </a:r>
            <a:r>
              <a:rPr lang="pt-BR" dirty="0" smtClean="0"/>
              <a:t>2 </a:t>
            </a:r>
            <a:r>
              <a:rPr lang="pt-BR" dirty="0"/>
              <a:t>decisões;</a:t>
            </a:r>
          </a:p>
          <a:p>
            <a:pPr lvl="0"/>
            <a:r>
              <a:rPr lang="pt-BR" dirty="0"/>
              <a:t>Criança impedida de entrar em teatro, ainda que acompanhada dos pais: </a:t>
            </a:r>
            <a:r>
              <a:rPr lang="pt-BR" dirty="0" smtClean="0"/>
              <a:t>1 </a:t>
            </a:r>
            <a:r>
              <a:rPr lang="pt-BR" dirty="0"/>
              <a:t>decisão;</a:t>
            </a:r>
          </a:p>
          <a:p>
            <a:pPr lvl="0"/>
            <a:r>
              <a:rPr lang="pt-BR" dirty="0"/>
              <a:t>Classificação indicativa em anúncios de espetáculos, peças teatrais, filmes ou eventos: 20 decisões;</a:t>
            </a:r>
          </a:p>
          <a:p>
            <a:pPr lvl="0"/>
            <a:r>
              <a:rPr lang="pt-BR" dirty="0"/>
              <a:t>Acesso de crianças e adolescentes e divulgação da classificação indicativa em eventos, espetáculos e peças teatrais: </a:t>
            </a:r>
            <a:r>
              <a:rPr lang="pt-BR" dirty="0" smtClean="0"/>
              <a:t>8 </a:t>
            </a:r>
            <a:r>
              <a:rPr lang="pt-BR" dirty="0"/>
              <a:t>decisões</a:t>
            </a:r>
            <a:r>
              <a:rPr lang="pt-BR" dirty="0" smtClean="0"/>
              <a:t>.</a:t>
            </a:r>
            <a:endParaRPr lang="pt-BR" dirty="0"/>
          </a:p>
        </p:txBody>
      </p:sp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6017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Acesso de crianças e adolescentes a material inadequado para a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idade: 2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026624" cy="4351338"/>
          </a:xfrm>
        </p:spPr>
        <p:txBody>
          <a:bodyPr>
            <a:normAutofit fontScale="92500"/>
          </a:bodyPr>
          <a:lstStyle/>
          <a:p>
            <a:pPr algn="just"/>
            <a:r>
              <a:rPr lang="pt-BR" dirty="0" smtClean="0"/>
              <a:t>Em </a:t>
            </a:r>
            <a:r>
              <a:rPr lang="pt-BR" dirty="0"/>
              <a:t>um dos casos, foi comprovada a venda de filme pornográfico (classificação 18 anos) a menor de idade e o dono do estabelecimento foi multado.</a:t>
            </a:r>
          </a:p>
          <a:p>
            <a:pPr algn="just"/>
            <a:r>
              <a:rPr lang="pt-BR" dirty="0"/>
              <a:t>No outro caso, foi comprovado o aluguel de filme não recomendado para menores de 14 anos por adolescente de 13. No entanto, a locadora foi absolvida pelo fato de </a:t>
            </a:r>
            <a:r>
              <a:rPr lang="pt-BR" dirty="0" smtClean="0"/>
              <a:t>não ter causado dano, dado que a adolescente foi impedida de assistir o filme pela família.</a:t>
            </a:r>
            <a:endParaRPr lang="pt-BR" dirty="0"/>
          </a:p>
          <a:p>
            <a:endParaRPr lang="pt-BR" dirty="0"/>
          </a:p>
        </p:txBody>
      </p:sp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0247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Classificação indicativa em anúncios de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espetáculos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filmes ou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eventos: 20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941024" cy="435133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Aplicação </a:t>
            </a:r>
            <a:r>
              <a:rPr lang="pt-BR" dirty="0"/>
              <a:t>de multa por infração ao artigo 253 do ECA, que pune quem anuncia </a:t>
            </a:r>
            <a:r>
              <a:rPr lang="pt-BR" dirty="0" smtClean="0"/>
              <a:t>eventos  </a:t>
            </a:r>
            <a:r>
              <a:rPr lang="pt-BR" dirty="0"/>
              <a:t>sem indicar os limites de idade a que não se recomendem</a:t>
            </a:r>
            <a:r>
              <a:rPr lang="pt-BR" dirty="0" smtClean="0"/>
              <a:t>. Houve 15 condenações, pelo menos parcial, dada a discussão de aplicação </a:t>
            </a:r>
            <a:r>
              <a:rPr lang="pt-BR" dirty="0"/>
              <a:t>dos critérios de </a:t>
            </a:r>
            <a:r>
              <a:rPr lang="pt-BR" dirty="0" smtClean="0"/>
              <a:t>divulgação </a:t>
            </a:r>
            <a:r>
              <a:rPr lang="pt-BR" dirty="0"/>
              <a:t>presentes no Manual da Classificação Indicativa aos anúncios de diferentes atrações em jornais ou revistas. </a:t>
            </a:r>
          </a:p>
        </p:txBody>
      </p:sp>
      <p:pic>
        <p:nvPicPr>
          <p:cNvPr id="5" name="Picture 4" descr="https://www.taikodom.com.br/images/ce.jpg?13540412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963" y="2511188"/>
            <a:ext cx="3048837" cy="176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175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Acesso de menores e divulgação da classificação indicativa em eventos e espetáculos: 8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7110046" cy="4351338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Nas cinco decisões que discutiram a aplicação do art. 252 do ECA, houve quatro condenações e uma absolvição. </a:t>
            </a:r>
          </a:p>
          <a:p>
            <a:pPr algn="just"/>
            <a:r>
              <a:rPr lang="pt-BR" dirty="0" smtClean="0"/>
              <a:t>As quatro condenações exigiram dos responsáveis pelo evento o cartaz com informações sobre a natureza do evento e a faixa etária.</a:t>
            </a:r>
          </a:p>
          <a:p>
            <a:pPr marL="0" indent="0" algn="just">
              <a:buNone/>
            </a:pPr>
            <a:endParaRPr lang="pt-BR" dirty="0" smtClean="0"/>
          </a:p>
        </p:txBody>
      </p:sp>
      <p:pic>
        <p:nvPicPr>
          <p:cNvPr id="3078" name="Picture 6" descr="https://remixabrasil.files.wordpress.com/2012/07/baby-loves-disc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194" y="1952235"/>
            <a:ext cx="3757802" cy="2774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5201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Acesso de menores e divulgação da classificação indicativa em eventos e espetáculos: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decisões</a:t>
            </a:r>
            <a:endParaRPr lang="pt-BR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6223782" cy="4351338"/>
          </a:xfrm>
        </p:spPr>
        <p:txBody>
          <a:bodyPr/>
          <a:lstStyle/>
          <a:p>
            <a:pPr algn="just"/>
            <a:r>
              <a:rPr lang="pt-BR" dirty="0"/>
              <a:t>Os 3 pedidos de condenação pelo art. 258 do ECA foram todos julgados procedentes. </a:t>
            </a:r>
            <a:endParaRPr lang="pt-BR" dirty="0" smtClean="0"/>
          </a:p>
          <a:p>
            <a:pPr algn="just"/>
            <a:r>
              <a:rPr lang="pt-BR" dirty="0" smtClean="0"/>
              <a:t>Foram </a:t>
            </a:r>
            <a:r>
              <a:rPr lang="pt-BR" dirty="0"/>
              <a:t>consideradas nas decisões portarias internas dos </a:t>
            </a:r>
            <a:r>
              <a:rPr lang="pt-BR" dirty="0" err="1"/>
              <a:t>TJs</a:t>
            </a:r>
            <a:r>
              <a:rPr lang="pt-BR" dirty="0"/>
              <a:t> que dispunham sobre o horário em que menores poderiam permanecer em eventos desacompanhados</a:t>
            </a:r>
            <a:r>
              <a:rPr lang="pt-BR" dirty="0" smtClean="0"/>
              <a:t>.</a:t>
            </a:r>
          </a:p>
          <a:p>
            <a:pPr algn="just"/>
            <a:r>
              <a:rPr lang="pt-BR" dirty="0" smtClean="0"/>
              <a:t>O pedido de condenação pelo art. 255 do ECA foi julgado procedente.</a:t>
            </a:r>
            <a:endParaRPr lang="pt-BR" dirty="0"/>
          </a:p>
          <a:p>
            <a:endParaRPr lang="pt-BR" dirty="0"/>
          </a:p>
        </p:txBody>
      </p:sp>
      <p:pic>
        <p:nvPicPr>
          <p:cNvPr id="4098" name="Picture 2" descr="http://www.traveliaviagens.com.br/wp-content/uploads/2013/03/menor-viajando-desacompanh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968" y="1946934"/>
            <a:ext cx="3877832" cy="258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199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388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Metodologia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Regulação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943907"/>
            <a:ext cx="10515600" cy="4351338"/>
          </a:xfrm>
        </p:spPr>
        <p:txBody>
          <a:bodyPr>
            <a:normAutofit/>
          </a:bodyPr>
          <a:lstStyle/>
          <a:p>
            <a:r>
              <a:rPr lang="pt-BR" b="1" dirty="0" smtClean="0"/>
              <a:t>Objetivo: </a:t>
            </a:r>
            <a:r>
              <a:rPr lang="pt-BR" dirty="0" smtClean="0"/>
              <a:t>compreender o cenário social e jurídico da política e seu aperfeiçoamento, além de dialogar com a literatura.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Informações não compiladas e de difícil coleta</a:t>
            </a:r>
          </a:p>
          <a:p>
            <a:pPr lvl="1"/>
            <a:r>
              <a:rPr lang="pt-BR" dirty="0" smtClean="0"/>
              <a:t>Remissão das Portarias mais recentes às mais antigas</a:t>
            </a:r>
          </a:p>
          <a:p>
            <a:pPr lvl="1"/>
            <a:r>
              <a:rPr lang="pt-BR" dirty="0" smtClean="0"/>
              <a:t>Literatura</a:t>
            </a:r>
          </a:p>
          <a:p>
            <a:pPr lvl="1"/>
            <a:r>
              <a:rPr lang="pt-BR" dirty="0" smtClean="0"/>
              <a:t>Notícias de jornal</a:t>
            </a:r>
          </a:p>
          <a:p>
            <a:pPr lvl="2"/>
            <a:r>
              <a:rPr lang="pt-BR" dirty="0" smtClean="0"/>
              <a:t>Acervo da Folha e Revista Veja disponíveis on-line</a:t>
            </a:r>
          </a:p>
          <a:p>
            <a:pPr lvl="1"/>
            <a:r>
              <a:rPr lang="pt-BR" dirty="0" smtClean="0"/>
              <a:t>Decisões do STF/STJ, que podem suspender a vigência das Portarias questionadas. </a:t>
            </a:r>
          </a:p>
        </p:txBody>
      </p:sp>
      <p:cxnSp>
        <p:nvCxnSpPr>
          <p:cNvPr id="6" name="Conector reto 5"/>
          <p:cNvCxnSpPr>
            <a:stCxn id="2" idx="1"/>
            <a:endCxn id="2" idx="3"/>
          </p:cNvCxnSpPr>
          <p:nvPr/>
        </p:nvCxnSpPr>
        <p:spPr>
          <a:xfrm>
            <a:off x="669388" y="845027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41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Jogos Eletrônicos: 24 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838200" y="1825625"/>
            <a:ext cx="10816988" cy="4351338"/>
          </a:xfrm>
        </p:spPr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r>
              <a:rPr lang="pt-BR" dirty="0" smtClean="0"/>
              <a:t>Crianças </a:t>
            </a:r>
            <a:r>
              <a:rPr lang="pt-BR" dirty="0"/>
              <a:t>e adolescentes encontrados em estabelecimentos onde foram expostos a jogos de classificação indicativa superior à sua idade: 15 </a:t>
            </a:r>
            <a:r>
              <a:rPr lang="pt-BR" dirty="0" smtClean="0"/>
              <a:t>decisões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Proibição </a:t>
            </a:r>
            <a:r>
              <a:rPr lang="pt-BR" dirty="0"/>
              <a:t>de circulação de determinados jogos: nove decisões</a:t>
            </a:r>
          </a:p>
        </p:txBody>
      </p:sp>
      <p:pic>
        <p:nvPicPr>
          <p:cNvPr id="6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8578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Locais com jogos </a:t>
            </a:r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de classificação indicativa superior à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idade das crianças encontradas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825625"/>
            <a:ext cx="5480713" cy="4351338"/>
          </a:xfrm>
        </p:spPr>
        <p:txBody>
          <a:bodyPr/>
          <a:lstStyle/>
          <a:p>
            <a:r>
              <a:rPr lang="pt-BR" dirty="0" smtClean="0"/>
              <a:t>Nas </a:t>
            </a:r>
            <a:r>
              <a:rPr lang="pt-BR" dirty="0"/>
              <a:t>15 decisões envolvendo crianças e adolescentes encontrados em estabelecimentos onde foram expostos a jogos de classificação indicativa superior à sua idade, </a:t>
            </a:r>
            <a:r>
              <a:rPr lang="pt-BR" dirty="0" smtClean="0"/>
              <a:t>houve </a:t>
            </a:r>
            <a:r>
              <a:rPr lang="pt-BR" dirty="0"/>
              <a:t>condenação </a:t>
            </a:r>
            <a:r>
              <a:rPr lang="pt-BR" dirty="0" smtClean="0"/>
              <a:t>de </a:t>
            </a:r>
            <a:r>
              <a:rPr lang="pt-BR" i="1" dirty="0" err="1" smtClean="0"/>
              <a:t>lan</a:t>
            </a:r>
            <a:r>
              <a:rPr lang="pt-BR" i="1" dirty="0" smtClean="0"/>
              <a:t> </a:t>
            </a:r>
            <a:r>
              <a:rPr lang="pt-BR" i="1" dirty="0" err="1" smtClean="0"/>
              <a:t>houses</a:t>
            </a:r>
            <a:r>
              <a:rPr lang="pt-BR" dirty="0" smtClean="0"/>
              <a:t> por </a:t>
            </a:r>
            <a:r>
              <a:rPr lang="pt-BR" dirty="0"/>
              <a:t>multa decorrente do descumprimento do ECA.</a:t>
            </a:r>
          </a:p>
          <a:p>
            <a:endParaRPr lang="pt-BR" dirty="0"/>
          </a:p>
        </p:txBody>
      </p:sp>
      <p:pic>
        <p:nvPicPr>
          <p:cNvPr id="2050" name="Picture 2" descr="http://2.bp.blogspot.com/-kY1RxhNN29A/Tfak1xknTiI/AAAAAAAAAH8/Y6z4afwjVKw/s1600/vicio_inter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650" y="1825625"/>
            <a:ext cx="3999755" cy="356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911369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0494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Proibição de circulação de determinados jogos: nove </a:t>
            </a: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decisões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60779" y="1825625"/>
            <a:ext cx="6326875" cy="4351338"/>
          </a:xfrm>
        </p:spPr>
        <p:txBody>
          <a:bodyPr/>
          <a:lstStyle/>
          <a:p>
            <a:pPr algn="just"/>
            <a:r>
              <a:rPr lang="pt-BR" dirty="0"/>
              <a:t>	De forma geral, ao examinar oito dessas decisões, os juízes entenderam que a retirada dos jogos do mercado consistiria em censura, uma vez que substituiria o direito de opinião e de escolha dos cidadãos, famílias e consumidores; posto que a classificação indicativa cumpre essa função e possui natureza pedagógica e informativa aos pais no exercício de seu poder de família. 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075" y="2088108"/>
            <a:ext cx="4598602" cy="2866030"/>
          </a:xfrm>
          <a:prstGeom prst="rect">
            <a:avLst/>
          </a:prstGeom>
        </p:spPr>
      </p:pic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0860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6989" y="2412866"/>
            <a:ext cx="10515600" cy="1325563"/>
          </a:xfrm>
        </p:spPr>
        <p:txBody>
          <a:bodyPr/>
          <a:lstStyle/>
          <a:p>
            <a:pPr algn="r"/>
            <a:r>
              <a:rPr lang="pt-BR" smtClean="0"/>
              <a:t>Muito obrigada!</a:t>
            </a:r>
            <a:endParaRPr lang="pt-BR" dirty="0"/>
          </a:p>
        </p:txBody>
      </p:sp>
      <p:pic>
        <p:nvPicPr>
          <p:cNvPr id="3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794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9388" y="1822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Metodologia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Experiências estrangeiras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943907"/>
            <a:ext cx="10515600" cy="4351338"/>
          </a:xfrm>
        </p:spPr>
        <p:txBody>
          <a:bodyPr>
            <a:normAutofit/>
          </a:bodyPr>
          <a:lstStyle/>
          <a:p>
            <a:r>
              <a:rPr lang="pt-BR" b="1" dirty="0" smtClean="0"/>
              <a:t>Objetivo: </a:t>
            </a:r>
            <a:r>
              <a:rPr lang="pt-BR" dirty="0" smtClean="0"/>
              <a:t>análise de experiências estrangeiras de países que já foram objeto de pesquisas da UNESCO, e por possuírem sistemas consolidados.</a:t>
            </a:r>
          </a:p>
          <a:p>
            <a:endParaRPr lang="pt-BR" dirty="0"/>
          </a:p>
          <a:p>
            <a:endParaRPr lang="pt-BR" dirty="0"/>
          </a:p>
          <a:p>
            <a:r>
              <a:rPr lang="pt-BR" dirty="0" smtClean="0"/>
              <a:t>Método de análise:</a:t>
            </a:r>
          </a:p>
          <a:p>
            <a:pPr lvl="1"/>
            <a:r>
              <a:rPr lang="pt-BR" dirty="0"/>
              <a:t>C</a:t>
            </a:r>
            <a:r>
              <a:rPr lang="pt-BR" dirty="0" smtClean="0"/>
              <a:t>onjunto de critérios de classificação</a:t>
            </a:r>
          </a:p>
          <a:p>
            <a:pPr lvl="1"/>
            <a:r>
              <a:rPr lang="pt-BR" dirty="0" smtClean="0"/>
              <a:t>Procedimento de aplicação dos critérios</a:t>
            </a:r>
          </a:p>
          <a:p>
            <a:pPr lvl="1"/>
            <a:r>
              <a:rPr lang="pt-BR" dirty="0" smtClean="0"/>
              <a:t>Órgãos responsáveis</a:t>
            </a:r>
          </a:p>
          <a:p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endParaRPr lang="pt-BR" dirty="0" smtClean="0"/>
          </a:p>
        </p:txBody>
      </p:sp>
      <p:cxnSp>
        <p:nvCxnSpPr>
          <p:cNvPr id="6" name="Conector reto 5"/>
          <p:cNvCxnSpPr>
            <a:stCxn id="2" idx="1"/>
            <a:endCxn id="2" idx="3"/>
          </p:cNvCxnSpPr>
          <p:nvPr/>
        </p:nvCxnSpPr>
        <p:spPr>
          <a:xfrm>
            <a:off x="669388" y="845027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6336"/>
            <a:ext cx="10515600" cy="1325563"/>
          </a:xfrm>
        </p:spPr>
        <p:txBody>
          <a:bodyPr/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Regulação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4262" y="1349106"/>
            <a:ext cx="10515600" cy="4351338"/>
          </a:xfrm>
        </p:spPr>
        <p:txBody>
          <a:bodyPr>
            <a:normAutofit/>
          </a:bodyPr>
          <a:lstStyle/>
          <a:p>
            <a:r>
              <a:rPr lang="pt-BR" dirty="0" smtClean="0"/>
              <a:t>Reconstrução do movimento que levou à criação das Portarias</a:t>
            </a:r>
          </a:p>
          <a:p>
            <a:endParaRPr lang="pt-BR" dirty="0"/>
          </a:p>
          <a:p>
            <a:r>
              <a:rPr lang="pt-BR" dirty="0" smtClean="0"/>
              <a:t>Da regulação da radiodifusão </a:t>
            </a:r>
            <a:r>
              <a:rPr lang="pt-BR" smtClean="0"/>
              <a:t>à censura</a:t>
            </a:r>
          </a:p>
          <a:p>
            <a:pPr marL="0" indent="0">
              <a:buNone/>
            </a:pPr>
            <a:endParaRPr lang="pt-BR" smtClean="0"/>
          </a:p>
          <a:p>
            <a:r>
              <a:rPr lang="pt-BR"/>
              <a:t>Fim do regime militar</a:t>
            </a:r>
          </a:p>
          <a:p>
            <a:pPr marL="0" indent="0">
              <a:buNone/>
            </a:pPr>
            <a:endParaRPr lang="pt-BR"/>
          </a:p>
          <a:p>
            <a:pPr lvl="1"/>
            <a:r>
              <a:rPr lang="pt-BR"/>
              <a:t>O Decreto </a:t>
            </a:r>
            <a:r>
              <a:rPr lang="pt-BR">
                <a:hlinkClick r:id="rId3"/>
              </a:rPr>
              <a:t>n. 96.900</a:t>
            </a:r>
            <a:r>
              <a:rPr lang="pt-BR"/>
              <a:t>, de 30 de setembro de 1988, extinguia o Conselho Superior de Censura e criava o </a:t>
            </a:r>
            <a:r>
              <a:rPr lang="pt-BR" b="1"/>
              <a:t>Conselho Superior de Defesa de Liberdade de Criação e Expressão</a:t>
            </a:r>
            <a:r>
              <a:rPr lang="pt-BR"/>
              <a:t>, vinculado ao MJ</a:t>
            </a:r>
          </a:p>
          <a:p>
            <a:endParaRPr lang="pt-BR" dirty="0" smtClean="0"/>
          </a:p>
          <a:p>
            <a:pPr marL="457200" lvl="1" indent="0">
              <a:buNone/>
            </a:pPr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054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6336"/>
            <a:ext cx="10515600" cy="1325563"/>
          </a:xfrm>
        </p:spPr>
        <p:txBody>
          <a:bodyPr/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Regulação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4262" y="1349106"/>
            <a:ext cx="10515600" cy="435133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pt-BR" dirty="0" smtClean="0"/>
          </a:p>
          <a:p>
            <a:pPr lvl="1"/>
            <a:r>
              <a:rPr lang="pt-BR" dirty="0" smtClean="0"/>
              <a:t>Constituição de 1988</a:t>
            </a:r>
          </a:p>
          <a:p>
            <a:pPr lvl="2"/>
            <a:r>
              <a:rPr lang="pt-BR" dirty="0" smtClean="0"/>
              <a:t>Princípio da liberdade de expressão</a:t>
            </a:r>
          </a:p>
          <a:p>
            <a:pPr lvl="2"/>
            <a:r>
              <a:rPr lang="pt-BR" dirty="0" smtClean="0"/>
              <a:t>Principio da proteção integral da criança e adolescente</a:t>
            </a:r>
          </a:p>
          <a:p>
            <a:pPr marL="914400" lvl="2" indent="0">
              <a:buNone/>
            </a:pPr>
            <a:endParaRPr lang="pt-BR" dirty="0" smtClean="0"/>
          </a:p>
          <a:p>
            <a:pPr lvl="1"/>
            <a:r>
              <a:rPr lang="pt-BR" dirty="0" smtClean="0"/>
              <a:t>ECA</a:t>
            </a:r>
          </a:p>
          <a:p>
            <a:pPr lvl="2"/>
            <a:r>
              <a:rPr lang="pt-BR" dirty="0" smtClean="0"/>
              <a:t>“Ao Poder Público” – art. 74</a:t>
            </a:r>
          </a:p>
          <a:p>
            <a:pPr lvl="2"/>
            <a:r>
              <a:rPr lang="pt-BR" dirty="0" smtClean="0"/>
              <a:t>Previu sanção à violação da classificação indicativa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2804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236336"/>
            <a:ext cx="10515600" cy="1325563"/>
          </a:xfrm>
        </p:spPr>
        <p:txBody>
          <a:bodyPr/>
          <a:lstStyle/>
          <a:p>
            <a:pPr algn="ctr"/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Regulação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72397" y="1561899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Por meio de Portarias do MJ: ao todo, foram 22 normas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Portaria do Ministro da Justiça Jarbas Passarinho 773/90</a:t>
            </a:r>
          </a:p>
          <a:p>
            <a:r>
              <a:rPr lang="pt-BR" dirty="0" smtClean="0"/>
              <a:t>Propositura de ADI no STF</a:t>
            </a:r>
          </a:p>
          <a:p>
            <a:r>
              <a:rPr lang="pt-BR" dirty="0" smtClean="0"/>
              <a:t>Abuso da mídia na década de 1990 levou à Portaria 796/00</a:t>
            </a:r>
          </a:p>
          <a:p>
            <a:r>
              <a:rPr lang="pt-BR" dirty="0" smtClean="0"/>
              <a:t>Inclusão dos jogos em 2001</a:t>
            </a:r>
          </a:p>
          <a:p>
            <a:r>
              <a:rPr lang="pt-BR" dirty="0" smtClean="0"/>
              <a:t>Vinculação horária suspensa. Em 2007, a Portaria 264, trouxe a vinculação novamente.</a:t>
            </a:r>
          </a:p>
          <a:p>
            <a:r>
              <a:rPr lang="pt-BR" dirty="0" smtClean="0"/>
              <a:t>Portaria 368 atualmente em vigor</a:t>
            </a:r>
          </a:p>
          <a:p>
            <a:pPr lvl="1"/>
            <a:r>
              <a:rPr lang="pt-BR" dirty="0" smtClean="0"/>
              <a:t>Projeto Classifique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2344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2288" y="5898490"/>
            <a:ext cx="3048000" cy="75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Experiências estrangeiras</a:t>
            </a:r>
            <a:endParaRPr lang="pt-B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pt-BR" dirty="0" smtClean="0"/>
          </a:p>
          <a:p>
            <a:pPr lvl="1"/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/>
          </p:nvPr>
        </p:nvGraphicFramePr>
        <p:xfrm>
          <a:off x="492368" y="1606062"/>
          <a:ext cx="11587920" cy="396239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735017"/>
                <a:gridCol w="2215661"/>
                <a:gridCol w="4138246"/>
                <a:gridCol w="3498996"/>
              </a:tblGrid>
              <a:tr h="114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País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Tipo de regulação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Marco Regulatório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Atores responsáveis pela implementação da política de </a:t>
                      </a:r>
                      <a:r>
                        <a:rPr lang="pt-BR" sz="1800" dirty="0" smtClean="0">
                          <a:effectLst/>
                        </a:rPr>
                        <a:t>CI na TV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46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África do Sul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err="1">
                          <a:effectLst/>
                        </a:rPr>
                        <a:t>Corregulação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Electronic Communications Act (2005) e lei de criação da ICASA (2000)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ICASA (estatal) e BCCSA (privado)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Argentina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Estatal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Ley de Medios (2009)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AFSCA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Canadá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Corregulação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Broadcasting Act (1991)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CTRC (estatal) e CBSC (privado)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Colômbia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Estatal</a:t>
                      </a:r>
                      <a:endParaRPr lang="pt-BR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Constituição</a:t>
                      </a:r>
                      <a:r>
                        <a:rPr lang="pt-BR" sz="1800" baseline="0" dirty="0" smtClean="0">
                          <a:effectLst/>
                        </a:rPr>
                        <a:t> (1991),</a:t>
                      </a:r>
                      <a:r>
                        <a:rPr lang="pt-BR" sz="1800" dirty="0" smtClean="0">
                          <a:effectLst/>
                        </a:rPr>
                        <a:t> </a:t>
                      </a:r>
                      <a:r>
                        <a:rPr lang="pt-BR" sz="1800" dirty="0" err="1">
                          <a:effectLst/>
                        </a:rPr>
                        <a:t>Ley</a:t>
                      </a:r>
                      <a:r>
                        <a:rPr lang="pt-BR" sz="1800" dirty="0">
                          <a:effectLst/>
                        </a:rPr>
                        <a:t> 182 (1995)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ANTV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2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</TotalTime>
  <Words>2182</Words>
  <Application>Microsoft Office PowerPoint</Application>
  <PresentationFormat>Widescreen</PresentationFormat>
  <Paragraphs>321</Paragraphs>
  <Slides>43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50" baseType="lpstr">
      <vt:lpstr>Arial</vt:lpstr>
      <vt:lpstr>Calibri</vt:lpstr>
      <vt:lpstr>Calibri Light</vt:lpstr>
      <vt:lpstr>Cambria</vt:lpstr>
      <vt:lpstr>Times New Roman</vt:lpstr>
      <vt:lpstr>Wingdings</vt:lpstr>
      <vt:lpstr>Tema do Office</vt:lpstr>
      <vt:lpstr>Classificação Indicativa nos Tribunais   </vt:lpstr>
      <vt:lpstr>Apresentação do PowerPoint</vt:lpstr>
      <vt:lpstr>Metodologia Decisões judiciais</vt:lpstr>
      <vt:lpstr>Metodologia Regulação</vt:lpstr>
      <vt:lpstr>Metodologia Experiências estrangeiras</vt:lpstr>
      <vt:lpstr>Regulação</vt:lpstr>
      <vt:lpstr>Regulação</vt:lpstr>
      <vt:lpstr>Regulação</vt:lpstr>
      <vt:lpstr>Experiências estrangeiras</vt:lpstr>
      <vt:lpstr>África do Sul – critérios para a TV</vt:lpstr>
      <vt:lpstr>Filmes e jogos eletrônicos</vt:lpstr>
      <vt:lpstr>Critérios de classificação - FPB</vt:lpstr>
      <vt:lpstr>Critérios de classificação - FPB</vt:lpstr>
      <vt:lpstr>Argentina</vt:lpstr>
      <vt:lpstr>Canadá – critérios para a TV</vt:lpstr>
      <vt:lpstr>Canadá – critérios para a TV</vt:lpstr>
      <vt:lpstr>Colômbia</vt:lpstr>
      <vt:lpstr>Decisões judiciais</vt:lpstr>
      <vt:lpstr>Número de ações por mídia:</vt:lpstr>
      <vt:lpstr>Análise das decisões será dividida nos seguintes temas:</vt:lpstr>
      <vt:lpstr>Tribunais mais frequentes:</vt:lpstr>
      <vt:lpstr>Data da propositura das ações por tipo de mídia</vt:lpstr>
      <vt:lpstr>Número de decisões por ano</vt:lpstr>
      <vt:lpstr>Análise - qualitativa</vt:lpstr>
      <vt:lpstr>Televisão Aberta </vt:lpstr>
      <vt:lpstr>Abstenção de transmitir conteúdo impróprio: 3 decisões</vt:lpstr>
      <vt:lpstr>Falta de divulgação da classificação indicativa: 4 decisões</vt:lpstr>
      <vt:lpstr>Fuso horário e horário de verão: 5 decisões</vt:lpstr>
      <vt:lpstr>Conteúdo impróprio para a classificação indicativa atribuída: 8 decisões</vt:lpstr>
      <vt:lpstr>Transmissão em horário diverso do autorizado: 11 decisões</vt:lpstr>
      <vt:lpstr>Cinema e Filmes:  10 decisões</vt:lpstr>
      <vt:lpstr>Crianças encontradas em cinemas com filmes de classificação indicativa superior: 4 decisões</vt:lpstr>
      <vt:lpstr>Pais que levam os filhos para verem filmes de classificação indicativa superior à sua idade: 4 decisões</vt:lpstr>
      <vt:lpstr>Filmes: 2 decisões</vt:lpstr>
      <vt:lpstr>Teatro e eventos : 31 decisões</vt:lpstr>
      <vt:lpstr>Acesso de crianças e adolescentes a material inadequado para a idade: 2 decisões</vt:lpstr>
      <vt:lpstr>Classificação indicativa em anúncios de espetáculos filmes ou eventos: 20 decisões</vt:lpstr>
      <vt:lpstr>Acesso de menores e divulgação da classificação indicativa em eventos e espetáculos: 8 decisões</vt:lpstr>
      <vt:lpstr>Acesso de menores e divulgação da classificação indicativa em eventos e espetáculos: 8 decisões</vt:lpstr>
      <vt:lpstr>Jogos Eletrônicos: 24 decisões</vt:lpstr>
      <vt:lpstr>Locais com jogos de classificação indicativa superior à idade das crianças encontradas</vt:lpstr>
      <vt:lpstr>Proibição de circulação de determinados jogos: nove decisões</vt:lpstr>
      <vt:lpstr>Muito obrigada!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Classificação Indicativa nos Tribunais</dc:title>
  <dc:creator>Alynne Nunes</dc:creator>
  <cp:lastModifiedBy>Alynne Nunes</cp:lastModifiedBy>
  <cp:revision>82</cp:revision>
  <dcterms:created xsi:type="dcterms:W3CDTF">2014-08-28T12:37:11Z</dcterms:created>
  <dcterms:modified xsi:type="dcterms:W3CDTF">2014-12-17T14:53:45Z</dcterms:modified>
</cp:coreProperties>
</file>